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0"/>
  </p:sldMasterIdLst>
  <p:notesMasterIdLst>
    <p:notesMasterId r:id="rId23"/>
  </p:notesMasterIdLst>
  <p:handoutMasterIdLst>
    <p:handoutMasterId r:id="rId24"/>
  </p:handoutMasterIdLst>
  <p:sldIdLst>
    <p:sldId id="2147476414" r:id="rId11"/>
    <p:sldId id="2147476424" r:id="rId12"/>
    <p:sldId id="2147476425" r:id="rId13"/>
    <p:sldId id="2147476413" r:id="rId14"/>
    <p:sldId id="2147476372" r:id="rId15"/>
    <p:sldId id="2147476373" r:id="rId16"/>
    <p:sldId id="2147476395" r:id="rId17"/>
    <p:sldId id="2147476391" r:id="rId18"/>
    <p:sldId id="2147476457" r:id="rId19"/>
    <p:sldId id="2147476458" r:id="rId20"/>
    <p:sldId id="279" r:id="rId21"/>
    <p:sldId id="2147476459" r:id="rId22"/>
  </p:sldIdLst>
  <p:sldSz cx="12192000" cy="6858000"/>
  <p:notesSz cx="6858000" cy="9144000"/>
  <p:embeddedFontLst>
    <p:embeddedFont>
      <p:font typeface="Arial" panose="020B0604020202020204" pitchFamily="34" charset="0"/>
      <p:regular r:id="rId25"/>
      <p:bold r:id="rId26"/>
      <p:italic r:id="rId27"/>
      <p:boldItalic r:id="rId28"/>
    </p:embeddedFont>
    <p:embeddedFont>
      <p:font typeface="Gjensidige Display" panose="020B0604020202020204" charset="0"/>
      <p:regular r:id="rId29"/>
      <p:bold r:id="rId30"/>
      <p:italic r:id="rId31"/>
      <p:boldItalic r:id="rId32"/>
    </p:embeddedFont>
    <p:embeddedFont>
      <p:font typeface="Gjensidige Type" pitchFamily="2" charset="0"/>
      <p:regular r:id="rId33"/>
      <p:bold r:id="rId34"/>
      <p:italic r:id="rId35"/>
      <p:boldItalic r:id="rId36"/>
    </p:embeddedFont>
    <p:embeddedFont>
      <p:font typeface="Gjensidige Type Light" pitchFamily="2" charset="0"/>
      <p:regular r:id="rId37"/>
      <p:italic r:id="rId38"/>
    </p:embeddedFont>
    <p:embeddedFont>
      <p:font typeface="Segoe UI" panose="020B0502040204020203" pitchFamily="34"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BEB86-B436-4AC3-A017-6CD2F83ECFBF}" v="28" dt="2024-05-15T11:00:13.621"/>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62" autoAdjust="0"/>
  </p:normalViewPr>
  <p:slideViewPr>
    <p:cSldViewPr snapToGrid="0" showGuides="1">
      <p:cViewPr varScale="1">
        <p:scale>
          <a:sx n="108" d="100"/>
          <a:sy n="108" d="100"/>
        </p:scale>
        <p:origin x="210" y="10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6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1.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font" Target="fonts/font5.fntdata"/><Relationship Id="rId11" Type="http://schemas.openxmlformats.org/officeDocument/2006/relationships/slide" Target="slides/slide1.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microsoft.com/office/2018/10/relationships/authors" Target="authors.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15/05/2024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15/05/2024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FÆLLESBILLEDE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dirty="0"/>
          </a:p>
        </p:txBody>
      </p:sp>
    </p:spTree>
    <p:extLst>
      <p:ext uri="{BB962C8B-B14F-4D97-AF65-F5344CB8AC3E}">
        <p14:creationId xmlns:p14="http://schemas.microsoft.com/office/powerpoint/2010/main" val="104301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10</a:t>
            </a:fld>
            <a:endParaRPr lang="en-GB" dirty="0"/>
          </a:p>
        </p:txBody>
      </p:sp>
    </p:spTree>
    <p:extLst>
      <p:ext uri="{BB962C8B-B14F-4D97-AF65-F5344CB8AC3E}">
        <p14:creationId xmlns:p14="http://schemas.microsoft.com/office/powerpoint/2010/main" val="19425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FÆLLESBILLEDE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dirty="0"/>
          </a:p>
        </p:txBody>
      </p:sp>
    </p:spTree>
    <p:extLst>
      <p:ext uri="{BB962C8B-B14F-4D97-AF65-F5344CB8AC3E}">
        <p14:creationId xmlns:p14="http://schemas.microsoft.com/office/powerpoint/2010/main" val="104301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3</a:t>
            </a:fld>
            <a:endParaRPr lang="en-GB" dirty="0"/>
          </a:p>
        </p:txBody>
      </p:sp>
    </p:spTree>
    <p:extLst>
      <p:ext uri="{BB962C8B-B14F-4D97-AF65-F5344CB8AC3E}">
        <p14:creationId xmlns:p14="http://schemas.microsoft.com/office/powerpoint/2010/main" val="379483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4</a:t>
            </a:fld>
            <a:endParaRPr lang="en-GB" dirty="0"/>
          </a:p>
        </p:txBody>
      </p:sp>
    </p:spTree>
    <p:extLst>
      <p:ext uri="{BB962C8B-B14F-4D97-AF65-F5344CB8AC3E}">
        <p14:creationId xmlns:p14="http://schemas.microsoft.com/office/powerpoint/2010/main" val="212959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5</a:t>
            </a:fld>
            <a:endParaRPr lang="en-GB" dirty="0"/>
          </a:p>
        </p:txBody>
      </p:sp>
    </p:spTree>
    <p:extLst>
      <p:ext uri="{BB962C8B-B14F-4D97-AF65-F5344CB8AC3E}">
        <p14:creationId xmlns:p14="http://schemas.microsoft.com/office/powerpoint/2010/main" val="361679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6</a:t>
            </a:fld>
            <a:endParaRPr lang="en-GB" dirty="0"/>
          </a:p>
        </p:txBody>
      </p:sp>
    </p:spTree>
    <p:extLst>
      <p:ext uri="{BB962C8B-B14F-4D97-AF65-F5344CB8AC3E}">
        <p14:creationId xmlns:p14="http://schemas.microsoft.com/office/powerpoint/2010/main" val="206963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7</a:t>
            </a:fld>
            <a:endParaRPr lang="en-GB" dirty="0"/>
          </a:p>
        </p:txBody>
      </p:sp>
    </p:spTree>
    <p:extLst>
      <p:ext uri="{BB962C8B-B14F-4D97-AF65-F5344CB8AC3E}">
        <p14:creationId xmlns:p14="http://schemas.microsoft.com/office/powerpoint/2010/main" val="165395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8</a:t>
            </a:fld>
            <a:endParaRPr lang="en-GB" dirty="0"/>
          </a:p>
        </p:txBody>
      </p:sp>
    </p:spTree>
    <p:extLst>
      <p:ext uri="{BB962C8B-B14F-4D97-AF65-F5344CB8AC3E}">
        <p14:creationId xmlns:p14="http://schemas.microsoft.com/office/powerpoint/2010/main" val="234406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05493A-D3D8-41EA-AEF5-AAE8C1C4FB2D}" type="slidenum">
              <a:rPr lang="en-GB" smtClean="0"/>
              <a:pPr/>
              <a:t>9</a:t>
            </a:fld>
            <a:endParaRPr lang="en-GB" dirty="0"/>
          </a:p>
        </p:txBody>
      </p:sp>
    </p:spTree>
    <p:extLst>
      <p:ext uri="{BB962C8B-B14F-4D97-AF65-F5344CB8AC3E}">
        <p14:creationId xmlns:p14="http://schemas.microsoft.com/office/powerpoint/2010/main" val="2699313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A">
    <p:bg>
      <p:bgPr>
        <a:solidFill>
          <a:srgbClr val="F4FFAF"/>
        </a:solidFill>
        <a:effectLst/>
      </p:bgPr>
    </p:bg>
    <p:spTree>
      <p:nvGrpSpPr>
        <p:cNvPr id="1" name=""/>
        <p:cNvGrpSpPr/>
        <p:nvPr/>
      </p:nvGrpSpPr>
      <p:grpSpPr>
        <a:xfrm>
          <a:off x="0" y="0"/>
          <a:ext cx="0" cy="0"/>
          <a:chOff x="0" y="0"/>
          <a:chExt cx="0" cy="0"/>
        </a:xfrm>
      </p:grpSpPr>
      <p:sp>
        <p:nvSpPr>
          <p:cNvPr id="13" name="Footer Placeholder 8" hidden="1">
            <a:extLst>
              <a:ext uri="{FF2B5EF4-FFF2-40B4-BE49-F238E27FC236}">
                <a16:creationId xmlns:a16="http://schemas.microsoft.com/office/drawing/2014/main" id="{95F86BBF-A973-242B-C3D4-6BE967B3DC30}"/>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14" name="Slide Number Placeholder 10" hidden="1">
            <a:extLst>
              <a:ext uri="{FF2B5EF4-FFF2-40B4-BE49-F238E27FC236}">
                <a16:creationId xmlns:a16="http://schemas.microsoft.com/office/drawing/2014/main" id="{3837E3F7-A67B-A033-D075-2614ABB9DA17}"/>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Background">
            <a:extLst>
              <a:ext uri="{FF2B5EF4-FFF2-40B4-BE49-F238E27FC236}">
                <a16:creationId xmlns:a16="http://schemas.microsoft.com/office/drawing/2014/main" id="{A3FA9748-09FF-181F-5499-C8CBEE4CE5F4}"/>
              </a:ext>
            </a:extLst>
          </p:cNvPr>
          <p:cNvSpPr/>
          <p:nvPr userDrawn="1"/>
        </p:nvSpPr>
        <p:spPr bwMode="white">
          <a:xfrm>
            <a:off x="0" y="0"/>
            <a:ext cx="12193200" cy="6858000"/>
          </a:xfrm>
          <a:prstGeom prst="rect">
            <a:avLst/>
          </a:prstGeom>
          <a:solidFill>
            <a:srgbClr val="F4FFA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pic>
        <p:nvPicPr>
          <p:cNvPr id="7" name="Logo">
            <a:extLst>
              <a:ext uri="{FF2B5EF4-FFF2-40B4-BE49-F238E27FC236}">
                <a16:creationId xmlns:a16="http://schemas.microsoft.com/office/drawing/2014/main" id="{D5A5E3D8-3154-F461-AE9C-259B956BE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6285" y="251489"/>
            <a:ext cx="2052000" cy="508647"/>
          </a:xfrm>
          <a:prstGeom prst="rect">
            <a:avLst/>
          </a:prstGeom>
        </p:spPr>
      </p:pic>
      <p:sp>
        <p:nvSpPr>
          <p:cNvPr id="2" name="Title 1"/>
          <p:cNvSpPr>
            <a:spLocks noGrp="1"/>
          </p:cNvSpPr>
          <p:nvPr>
            <p:ph type="ctrTitle" hasCustomPrompt="1"/>
          </p:nvPr>
        </p:nvSpPr>
        <p:spPr>
          <a:xfrm>
            <a:off x="253437" y="1692767"/>
            <a:ext cx="11706621" cy="3922966"/>
          </a:xfrm>
        </p:spPr>
        <p:txBody>
          <a:bodyPr anchor="b"/>
          <a:lstStyle>
            <a:lvl1pPr indent="1008202" algn="l">
              <a:lnSpc>
                <a:spcPct val="90000"/>
              </a:lnSpc>
              <a:defRPr sz="9002">
                <a:solidFill>
                  <a:schemeClr val="tx2"/>
                </a:solidFill>
              </a:defRPr>
            </a:lvl1pPr>
          </a:lstStyle>
          <a:p>
            <a:r>
              <a:rPr lang="da-DK" dirty="0"/>
              <a:t>Click to add short title</a:t>
            </a:r>
            <a:endParaRPr lang="da-DK"/>
          </a:p>
        </p:txBody>
      </p:sp>
      <p:sp>
        <p:nvSpPr>
          <p:cNvPr id="3" name="Subtitle 2"/>
          <p:cNvSpPr>
            <a:spLocks noGrp="1"/>
          </p:cNvSpPr>
          <p:nvPr>
            <p:ph type="subTitle" idx="1" hasCustomPrompt="1"/>
          </p:nvPr>
        </p:nvSpPr>
        <p:spPr>
          <a:xfrm>
            <a:off x="253437" y="6306280"/>
            <a:ext cx="9144000" cy="361992"/>
          </a:xfrm>
        </p:spPr>
        <p:txBody>
          <a:bodyPr anchor="b"/>
          <a:lstStyle>
            <a:lvl1pPr marL="0" indent="0" algn="l">
              <a:buNone/>
              <a:defRPr sz="2000">
                <a:solidFill>
                  <a:schemeClr val="tx2"/>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da-DK" dirty="0"/>
              <a:t>Click to add short subheading</a:t>
            </a:r>
            <a:endParaRPr lang="da-DK"/>
          </a:p>
        </p:txBody>
      </p:sp>
      <p:sp>
        <p:nvSpPr>
          <p:cNvPr id="4" name="Date Placeholder 3">
            <a:extLst>
              <a:ext uri="{FF2B5EF4-FFF2-40B4-BE49-F238E27FC236}">
                <a16:creationId xmlns:a16="http://schemas.microsoft.com/office/drawing/2014/main" id="{ACAC8EEF-FDE3-FC05-2806-CA1DC5722FD6}"/>
              </a:ext>
            </a:extLst>
          </p:cNvPr>
          <p:cNvSpPr>
            <a:spLocks noGrp="1"/>
          </p:cNvSpPr>
          <p:nvPr>
            <p:ph type="dt" sz="half" idx="11"/>
          </p:nvPr>
        </p:nvSpPr>
        <p:spPr>
          <a:xfrm>
            <a:off x="9651667" y="6447257"/>
            <a:ext cx="2308391" cy="221018"/>
          </a:xfrm>
        </p:spPr>
        <p:txBody>
          <a:bodyPr bIns="36000"/>
          <a:lstStyle>
            <a:lvl1pPr algn="r">
              <a:defRPr sz="1200">
                <a:solidFill>
                  <a:srgbClr val="090C33"/>
                </a:solidFill>
                <a:latin typeface="Gjensidige Type" pitchFamily="50" charset="0"/>
                <a:ea typeface="Arial" pitchFamily="34" charset="0"/>
              </a:defRPr>
            </a:lvl1pPr>
          </a:lstStyle>
          <a:p>
            <a:r>
              <a:rPr lang="da-DK" dirty="0"/>
              <a:t>Date, Month Year</a:t>
            </a:r>
            <a:endParaRPr lang="da-DK"/>
          </a:p>
        </p:txBody>
      </p:sp>
    </p:spTree>
    <p:extLst>
      <p:ext uri="{BB962C8B-B14F-4D97-AF65-F5344CB8AC3E}">
        <p14:creationId xmlns:p14="http://schemas.microsoft.com/office/powerpoint/2010/main" val="681847370"/>
      </p:ext>
    </p:extLst>
  </p:cSld>
  <p:clrMapOvr>
    <a:masterClrMapping/>
  </p:clrMapOvr>
  <p:transition>
    <p:fade/>
  </p:transition>
  <p:extLst>
    <p:ext uri="{DCECCB84-F9BA-43D5-87BE-67443E8EF086}">
      <p15:sldGuideLst xmlns:p15="http://schemas.microsoft.com/office/powerpoint/2012/main">
        <p15:guide id="1" orient="horz" pos="1066" userDrawn="1">
          <p15:clr>
            <a:srgbClr val="A4A3A4"/>
          </p15:clr>
        </p15:guide>
        <p15:guide id="2" orient="horz" pos="3537" userDrawn="1">
          <p15:clr>
            <a:srgbClr val="A4A3A4"/>
          </p15:clr>
        </p15:guide>
        <p15:guide id="3" pos="159" userDrawn="1">
          <p15:clr>
            <a:srgbClr val="A4A3A4"/>
          </p15:clr>
        </p15:guide>
        <p15:guide id="4" pos="7533" userDrawn="1">
          <p15:clr>
            <a:srgbClr val="A4A3A4"/>
          </p15:clr>
        </p15:guide>
        <p15:guide id="5" orient="horz" pos="420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B">
    <p:bg>
      <p:bgPr>
        <a:solidFill>
          <a:srgbClr val="82E3BE"/>
        </a:solidFill>
        <a:effectLst/>
      </p:bgPr>
    </p:bg>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1B34E03E-D6A7-85B5-3DFB-89FA40ADF477}"/>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583E0894-C8FD-9E31-D2AA-463BC311C2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Date Placeholder 6" hidden="1">
            <a:extLst>
              <a:ext uri="{FF2B5EF4-FFF2-40B4-BE49-F238E27FC236}">
                <a16:creationId xmlns:a16="http://schemas.microsoft.com/office/drawing/2014/main" id="{5271DEC1-68BE-BC95-069B-EBC2AC5828EC}"/>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4" name="Background">
            <a:extLst>
              <a:ext uri="{FF2B5EF4-FFF2-40B4-BE49-F238E27FC236}">
                <a16:creationId xmlns:a16="http://schemas.microsoft.com/office/drawing/2014/main" id="{0FE59CB4-D59E-4CB3-7802-D163B8EEF7BA}"/>
              </a:ext>
            </a:extLst>
          </p:cNvPr>
          <p:cNvSpPr/>
          <p:nvPr userDrawn="1"/>
        </p:nvSpPr>
        <p:spPr bwMode="white">
          <a:xfrm>
            <a:off x="0" y="0"/>
            <a:ext cx="12193200" cy="6858000"/>
          </a:xfrm>
          <a:prstGeom prst="rect">
            <a:avLst/>
          </a:prstGeom>
          <a:solidFill>
            <a:srgbClr val="82E3B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ext Placeholder 6">
            <a:extLst>
              <a:ext uri="{FF2B5EF4-FFF2-40B4-BE49-F238E27FC236}">
                <a16:creationId xmlns:a16="http://schemas.microsoft.com/office/drawing/2014/main" id="{1AD353DF-DB37-059F-2D12-B853C8B02014}"/>
              </a:ext>
            </a:extLst>
          </p:cNvPr>
          <p:cNvSpPr>
            <a:spLocks noGrp="1"/>
          </p:cNvSpPr>
          <p:nvPr>
            <p:ph type="body" sz="quarter" idx="10" hasCustomPrompt="1"/>
          </p:nvPr>
        </p:nvSpPr>
        <p:spPr>
          <a:xfrm>
            <a:off x="253714" y="1887560"/>
            <a:ext cx="11684570" cy="4100979"/>
          </a:xfrm>
        </p:spPr>
        <p:txBody>
          <a:bodyPr/>
          <a:lstStyle>
            <a:lvl1pPr marL="0" indent="0">
              <a:lnSpc>
                <a:spcPct val="90000"/>
              </a:lnSpc>
              <a:buNone/>
              <a:defRPr sz="9002">
                <a:solidFill>
                  <a:schemeClr val="tx2"/>
                </a:solidFill>
                <a:latin typeface="+mj-lt"/>
              </a:defRPr>
            </a:lvl1pPr>
          </a:lstStyle>
          <a:p>
            <a:r>
              <a:rPr lang="da-DK" dirty="0"/>
              <a:t>Replace this text and add chapter number in text box above</a:t>
            </a:r>
            <a:endParaRPr lang="da-DK"/>
          </a:p>
        </p:txBody>
      </p:sp>
      <p:sp>
        <p:nvSpPr>
          <p:cNvPr id="10" name="Title 1">
            <a:extLst>
              <a:ext uri="{FF2B5EF4-FFF2-40B4-BE49-F238E27FC236}">
                <a16:creationId xmlns:a16="http://schemas.microsoft.com/office/drawing/2014/main" id="{89AA4133-AB50-B6DB-D135-74AA8C2C6BDF}"/>
              </a:ext>
            </a:extLst>
          </p:cNvPr>
          <p:cNvSpPr>
            <a:spLocks noGrp="1"/>
          </p:cNvSpPr>
          <p:nvPr>
            <p:ph type="title" hasCustomPrompt="1"/>
          </p:nvPr>
        </p:nvSpPr>
        <p:spPr>
          <a:xfrm>
            <a:off x="260108" y="-3775571"/>
            <a:ext cx="11679893" cy="3775571"/>
          </a:xfrm>
        </p:spPr>
        <p:txBody>
          <a:bodyPr/>
          <a:lstStyle>
            <a:lvl1pPr algn="l">
              <a:defRPr sz="25605">
                <a:solidFill>
                  <a:srgbClr val="090C33"/>
                </a:solidFill>
              </a:defRPr>
            </a:lvl1pPr>
          </a:lstStyle>
          <a:p>
            <a:r>
              <a:rPr lang="da-DK" dirty="0"/>
              <a:t>00</a:t>
            </a:r>
            <a:endParaRPr lang="da-DK"/>
          </a:p>
        </p:txBody>
      </p:sp>
    </p:spTree>
    <p:extLst>
      <p:ext uri="{BB962C8B-B14F-4D97-AF65-F5344CB8AC3E}">
        <p14:creationId xmlns:p14="http://schemas.microsoft.com/office/powerpoint/2010/main" val="444973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10"/>
                                        </p:tgtEl>
                                        <p:attrNameLst>
                                          <p:attrName>style.opacity</p:attrName>
                                        </p:attrNameLst>
                                      </p:cBhvr>
                                      <p:to>
                                        <p:strVal val="0"/>
                                      </p:to>
                                    </p:set>
                                    <p:animEffect filter="image" prLst="opacity: 0">
                                      <p:cBhvr rctx="IE">
                                        <p:cTn id="7" dur="indefinite"/>
                                        <p:tgtEl>
                                          <p:spTgt spid="10"/>
                                        </p:tgtEl>
                                      </p:cBhvr>
                                    </p:animEffect>
                                  </p:childTnLst>
                                </p:cTn>
                              </p:par>
                            </p:childTnLst>
                          </p:cTn>
                        </p:par>
                        <p:par>
                          <p:cTn id="8" fill="hold">
                            <p:stCondLst>
                              <p:cond delay="1750"/>
                            </p:stCondLst>
                            <p:childTnLst>
                              <p:par>
                                <p:cTn id="9" presetID="42" presetClass="path" presetSubtype="0" fill="hold" grpId="0" nodeType="afterEffect">
                                  <p:stCondLst>
                                    <p:cond delay="0"/>
                                  </p:stCondLst>
                                  <p:childTnLst>
                                    <p:animMotion origin="layout" path="M -4.16667E-7 1.48148E-6 L -4.16667E-7 0.75 " pathEditMode="relative" rAng="0" ptsTypes="AA">
                                      <p:cBhvr>
                                        <p:cTn id="10" dur="10" fill="hold"/>
                                        <p:tgtEl>
                                          <p:spTgt spid="10"/>
                                        </p:tgtEl>
                                        <p:attrNameLst>
                                          <p:attrName>ppt_x</p:attrName>
                                          <p:attrName>ppt_y</p:attrName>
                                        </p:attrNameLst>
                                      </p:cBhvr>
                                      <p:rCtr x="0" y="37500"/>
                                    </p:animMotion>
                                  </p:childTnLst>
                                </p:cTn>
                              </p:par>
                            </p:childTnLst>
                          </p:cTn>
                        </p:par>
                        <p:par>
                          <p:cTn id="11" fill="hold">
                            <p:stCondLst>
                              <p:cond delay="1760"/>
                            </p:stCondLst>
                            <p:childTnLst>
                              <p:par>
                                <p:cTn id="12" presetID="9" presetClass="emph" presetSubtype="0" grpId="3" nodeType="afterEffect">
                                  <p:stCondLst>
                                    <p:cond delay="0"/>
                                  </p:stCondLst>
                                  <p:childTnLst>
                                    <p:set>
                                      <p:cBhvr>
                                        <p:cTn id="13" dur="indefinite"/>
                                        <p:tgtEl>
                                          <p:spTgt spid="10"/>
                                        </p:tgtEl>
                                        <p:attrNameLst>
                                          <p:attrName>style.opacity</p:attrName>
                                        </p:attrNameLst>
                                      </p:cBhvr>
                                      <p:to>
                                        <p:strVal val="1"/>
                                      </p:to>
                                    </p:set>
                                    <p:animEffect filter="image" prLst="opacity: 1">
                                      <p:cBhvr rctx="IE">
                                        <p:cTn id="14" dur="indefinite"/>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16667E-7 0.75 L -0.00078 0.25972 " pathEditMode="relative" rAng="0" ptsTypes="AA">
                                      <p:cBhvr>
                                        <p:cTn id="18" dur="1250" fill="hold"/>
                                        <p:tgtEl>
                                          <p:spTgt spid="10"/>
                                        </p:tgtEl>
                                        <p:attrNameLst>
                                          <p:attrName>ppt_x</p:attrName>
                                          <p:attrName>ppt_y</p:attrName>
                                        </p:attrNameLst>
                                      </p:cBhvr>
                                      <p:rCtr x="-39" y="-24514"/>
                                    </p:animMotion>
                                  </p:childTnLst>
                                </p:cTn>
                              </p:par>
                              <p:par>
                                <p:cTn id="19" presetID="10" presetClass="entr" presetSubtype="0" fill="hold" grpId="0" nodeType="with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0" grpId="1"/>
      <p:bldP spid="10" grpId="2"/>
      <p:bldP spid="10" grpId="3"/>
    </p:bldLst>
  </p:timing>
  <p:extLst>
    <p:ext uri="{DCECCB84-F9BA-43D5-87BE-67443E8EF086}">
      <p15:sldGuideLst xmlns:p15="http://schemas.microsoft.com/office/powerpoint/2012/main">
        <p15:guide id="3" pos="159" userDrawn="1">
          <p15:clr>
            <a:srgbClr val="A4A3A4"/>
          </p15:clr>
        </p15:guide>
        <p15:guide id="4" pos="7520" userDrawn="1">
          <p15:clr>
            <a:srgbClr val="A4A3A4"/>
          </p15:clr>
        </p15:guide>
        <p15:guide id="5" orient="horz" pos="1188" userDrawn="1">
          <p15:clr>
            <a:srgbClr val="A4A3A4"/>
          </p15:clr>
        </p15:guide>
        <p15:guide id="6" orient="horz" pos="377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C">
    <p:bg>
      <p:bgPr>
        <a:solidFill>
          <a:srgbClr val="BDD3FF"/>
        </a:solidFill>
        <a:effectLst/>
      </p:bgPr>
    </p:bg>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1B34E03E-D6A7-85B5-3DFB-89FA40ADF477}"/>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583E0894-C8FD-9E31-D2AA-463BC311C2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Date Placeholder 6" hidden="1">
            <a:extLst>
              <a:ext uri="{FF2B5EF4-FFF2-40B4-BE49-F238E27FC236}">
                <a16:creationId xmlns:a16="http://schemas.microsoft.com/office/drawing/2014/main" id="{5271DEC1-68BE-BC95-069B-EBC2AC5828EC}"/>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4" name="Background">
            <a:extLst>
              <a:ext uri="{FF2B5EF4-FFF2-40B4-BE49-F238E27FC236}">
                <a16:creationId xmlns:a16="http://schemas.microsoft.com/office/drawing/2014/main" id="{0FE59CB4-D59E-4CB3-7802-D163B8EEF7BA}"/>
              </a:ext>
            </a:extLst>
          </p:cNvPr>
          <p:cNvSpPr/>
          <p:nvPr userDrawn="1"/>
        </p:nvSpPr>
        <p:spPr bwMode="white">
          <a:xfrm>
            <a:off x="0" y="0"/>
            <a:ext cx="12193200" cy="6858000"/>
          </a:xfrm>
          <a:prstGeom prst="rect">
            <a:avLst/>
          </a:prstGeom>
          <a:solidFill>
            <a:srgbClr val="BDD3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ext Placeholder 6">
            <a:extLst>
              <a:ext uri="{FF2B5EF4-FFF2-40B4-BE49-F238E27FC236}">
                <a16:creationId xmlns:a16="http://schemas.microsoft.com/office/drawing/2014/main" id="{1AD353DF-DB37-059F-2D12-B853C8B02014}"/>
              </a:ext>
            </a:extLst>
          </p:cNvPr>
          <p:cNvSpPr>
            <a:spLocks noGrp="1"/>
          </p:cNvSpPr>
          <p:nvPr>
            <p:ph type="body" sz="quarter" idx="10" hasCustomPrompt="1"/>
          </p:nvPr>
        </p:nvSpPr>
        <p:spPr>
          <a:xfrm>
            <a:off x="253714" y="1887560"/>
            <a:ext cx="11684570" cy="4100979"/>
          </a:xfrm>
        </p:spPr>
        <p:txBody>
          <a:bodyPr/>
          <a:lstStyle>
            <a:lvl1pPr marL="0" indent="0">
              <a:lnSpc>
                <a:spcPct val="90000"/>
              </a:lnSpc>
              <a:buNone/>
              <a:defRPr sz="9002">
                <a:solidFill>
                  <a:schemeClr val="tx2"/>
                </a:solidFill>
                <a:latin typeface="+mj-lt"/>
              </a:defRPr>
            </a:lvl1pPr>
          </a:lstStyle>
          <a:p>
            <a:r>
              <a:rPr lang="da-DK" dirty="0"/>
              <a:t>Replace this text and add chapter number in text box above</a:t>
            </a:r>
            <a:endParaRPr lang="da-DK"/>
          </a:p>
        </p:txBody>
      </p:sp>
      <p:sp>
        <p:nvSpPr>
          <p:cNvPr id="10" name="Title 1">
            <a:extLst>
              <a:ext uri="{FF2B5EF4-FFF2-40B4-BE49-F238E27FC236}">
                <a16:creationId xmlns:a16="http://schemas.microsoft.com/office/drawing/2014/main" id="{89AA4133-AB50-B6DB-D135-74AA8C2C6BDF}"/>
              </a:ext>
            </a:extLst>
          </p:cNvPr>
          <p:cNvSpPr>
            <a:spLocks noGrp="1"/>
          </p:cNvSpPr>
          <p:nvPr>
            <p:ph type="title" hasCustomPrompt="1"/>
          </p:nvPr>
        </p:nvSpPr>
        <p:spPr>
          <a:xfrm>
            <a:off x="260108" y="-3775571"/>
            <a:ext cx="11679893" cy="3775571"/>
          </a:xfrm>
        </p:spPr>
        <p:txBody>
          <a:bodyPr/>
          <a:lstStyle>
            <a:lvl1pPr algn="l">
              <a:defRPr sz="25605">
                <a:solidFill>
                  <a:srgbClr val="090C33"/>
                </a:solidFill>
              </a:defRPr>
            </a:lvl1pPr>
          </a:lstStyle>
          <a:p>
            <a:r>
              <a:rPr lang="da-DK" dirty="0"/>
              <a:t>00</a:t>
            </a:r>
            <a:endParaRPr lang="da-DK"/>
          </a:p>
        </p:txBody>
      </p:sp>
    </p:spTree>
    <p:extLst>
      <p:ext uri="{BB962C8B-B14F-4D97-AF65-F5344CB8AC3E}">
        <p14:creationId xmlns:p14="http://schemas.microsoft.com/office/powerpoint/2010/main" val="539931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10"/>
                                        </p:tgtEl>
                                        <p:attrNameLst>
                                          <p:attrName>style.opacity</p:attrName>
                                        </p:attrNameLst>
                                      </p:cBhvr>
                                      <p:to>
                                        <p:strVal val="0"/>
                                      </p:to>
                                    </p:set>
                                    <p:animEffect filter="image" prLst="opacity: 0">
                                      <p:cBhvr rctx="IE">
                                        <p:cTn id="7" dur="indefinite"/>
                                        <p:tgtEl>
                                          <p:spTgt spid="10"/>
                                        </p:tgtEl>
                                      </p:cBhvr>
                                    </p:animEffect>
                                  </p:childTnLst>
                                </p:cTn>
                              </p:par>
                            </p:childTnLst>
                          </p:cTn>
                        </p:par>
                        <p:par>
                          <p:cTn id="8" fill="hold">
                            <p:stCondLst>
                              <p:cond delay="1750"/>
                            </p:stCondLst>
                            <p:childTnLst>
                              <p:par>
                                <p:cTn id="9" presetID="42" presetClass="path" presetSubtype="0" fill="hold" grpId="0" nodeType="afterEffect">
                                  <p:stCondLst>
                                    <p:cond delay="0"/>
                                  </p:stCondLst>
                                  <p:childTnLst>
                                    <p:animMotion origin="layout" path="M -4.16667E-7 1.48148E-6 L -4.16667E-7 0.75 " pathEditMode="relative" rAng="0" ptsTypes="AA">
                                      <p:cBhvr>
                                        <p:cTn id="10" dur="10" fill="hold"/>
                                        <p:tgtEl>
                                          <p:spTgt spid="10"/>
                                        </p:tgtEl>
                                        <p:attrNameLst>
                                          <p:attrName>ppt_x</p:attrName>
                                          <p:attrName>ppt_y</p:attrName>
                                        </p:attrNameLst>
                                      </p:cBhvr>
                                      <p:rCtr x="0" y="37500"/>
                                    </p:animMotion>
                                  </p:childTnLst>
                                </p:cTn>
                              </p:par>
                            </p:childTnLst>
                          </p:cTn>
                        </p:par>
                        <p:par>
                          <p:cTn id="11" fill="hold">
                            <p:stCondLst>
                              <p:cond delay="1760"/>
                            </p:stCondLst>
                            <p:childTnLst>
                              <p:par>
                                <p:cTn id="12" presetID="9" presetClass="emph" presetSubtype="0" grpId="3" nodeType="afterEffect">
                                  <p:stCondLst>
                                    <p:cond delay="0"/>
                                  </p:stCondLst>
                                  <p:childTnLst>
                                    <p:set>
                                      <p:cBhvr>
                                        <p:cTn id="13" dur="indefinite"/>
                                        <p:tgtEl>
                                          <p:spTgt spid="10"/>
                                        </p:tgtEl>
                                        <p:attrNameLst>
                                          <p:attrName>style.opacity</p:attrName>
                                        </p:attrNameLst>
                                      </p:cBhvr>
                                      <p:to>
                                        <p:strVal val="1"/>
                                      </p:to>
                                    </p:set>
                                    <p:animEffect filter="image" prLst="opacity: 1">
                                      <p:cBhvr rctx="IE">
                                        <p:cTn id="14" dur="indefinite"/>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16667E-7 0.75 L -0.00078 0.25972 " pathEditMode="relative" rAng="0" ptsTypes="AA">
                                      <p:cBhvr>
                                        <p:cTn id="18" dur="1250" fill="hold"/>
                                        <p:tgtEl>
                                          <p:spTgt spid="10"/>
                                        </p:tgtEl>
                                        <p:attrNameLst>
                                          <p:attrName>ppt_x</p:attrName>
                                          <p:attrName>ppt_y</p:attrName>
                                        </p:attrNameLst>
                                      </p:cBhvr>
                                      <p:rCtr x="-39" y="-24514"/>
                                    </p:animMotion>
                                  </p:childTnLst>
                                </p:cTn>
                              </p:par>
                              <p:par>
                                <p:cTn id="19" presetID="10" presetClass="entr" presetSubtype="0" fill="hold" grpId="0" nodeType="with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0" grpId="1"/>
      <p:bldP spid="10" grpId="2"/>
      <p:bldP spid="10" grpId="3"/>
    </p:bldLst>
  </p:timing>
  <p:extLst>
    <p:ext uri="{DCECCB84-F9BA-43D5-87BE-67443E8EF086}">
      <p15:sldGuideLst xmlns:p15="http://schemas.microsoft.com/office/powerpoint/2012/main">
        <p15:guide id="3" pos="159" userDrawn="1">
          <p15:clr>
            <a:srgbClr val="A4A3A4"/>
          </p15:clr>
        </p15:guide>
        <p15:guide id="4" pos="7520" userDrawn="1">
          <p15:clr>
            <a:srgbClr val="A4A3A4"/>
          </p15:clr>
        </p15:guide>
        <p15:guide id="5" orient="horz" pos="1188" userDrawn="1">
          <p15:clr>
            <a:srgbClr val="A4A3A4"/>
          </p15:clr>
        </p15:guide>
        <p15:guide id="6" orient="horz" pos="3773"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D">
    <p:bg>
      <p:bgPr>
        <a:solidFill>
          <a:srgbClr val="D0CAC7"/>
        </a:solidFill>
        <a:effectLst/>
      </p:bgPr>
    </p:bg>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1B34E03E-D6A7-85B5-3DFB-89FA40ADF477}"/>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583E0894-C8FD-9E31-D2AA-463BC311C2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Date Placeholder 6" hidden="1">
            <a:extLst>
              <a:ext uri="{FF2B5EF4-FFF2-40B4-BE49-F238E27FC236}">
                <a16:creationId xmlns:a16="http://schemas.microsoft.com/office/drawing/2014/main" id="{5271DEC1-68BE-BC95-069B-EBC2AC5828EC}"/>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4" name="Background">
            <a:extLst>
              <a:ext uri="{FF2B5EF4-FFF2-40B4-BE49-F238E27FC236}">
                <a16:creationId xmlns:a16="http://schemas.microsoft.com/office/drawing/2014/main" id="{0FE59CB4-D59E-4CB3-7802-D163B8EEF7BA}"/>
              </a:ext>
            </a:extLst>
          </p:cNvPr>
          <p:cNvSpPr/>
          <p:nvPr userDrawn="1"/>
        </p:nvSpPr>
        <p:spPr bwMode="white">
          <a:xfrm>
            <a:off x="0" y="0"/>
            <a:ext cx="12193200" cy="6858000"/>
          </a:xfrm>
          <a:prstGeom prst="rect">
            <a:avLst/>
          </a:prstGeom>
          <a:solidFill>
            <a:srgbClr val="D0CAC7"/>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ext Placeholder 6">
            <a:extLst>
              <a:ext uri="{FF2B5EF4-FFF2-40B4-BE49-F238E27FC236}">
                <a16:creationId xmlns:a16="http://schemas.microsoft.com/office/drawing/2014/main" id="{1AD353DF-DB37-059F-2D12-B853C8B02014}"/>
              </a:ext>
            </a:extLst>
          </p:cNvPr>
          <p:cNvSpPr>
            <a:spLocks noGrp="1"/>
          </p:cNvSpPr>
          <p:nvPr>
            <p:ph type="body" sz="quarter" idx="10" hasCustomPrompt="1"/>
          </p:nvPr>
        </p:nvSpPr>
        <p:spPr>
          <a:xfrm>
            <a:off x="253714" y="1887560"/>
            <a:ext cx="11684570" cy="4100979"/>
          </a:xfrm>
        </p:spPr>
        <p:txBody>
          <a:bodyPr/>
          <a:lstStyle>
            <a:lvl1pPr marL="0" indent="0">
              <a:lnSpc>
                <a:spcPct val="90000"/>
              </a:lnSpc>
              <a:buNone/>
              <a:defRPr sz="9002">
                <a:solidFill>
                  <a:schemeClr val="tx2"/>
                </a:solidFill>
                <a:latin typeface="+mj-lt"/>
              </a:defRPr>
            </a:lvl1pPr>
          </a:lstStyle>
          <a:p>
            <a:r>
              <a:rPr lang="da-DK" dirty="0"/>
              <a:t>Replace this text and add chapter number in text box above</a:t>
            </a:r>
            <a:endParaRPr lang="da-DK"/>
          </a:p>
        </p:txBody>
      </p:sp>
      <p:sp>
        <p:nvSpPr>
          <p:cNvPr id="10" name="Title 1">
            <a:extLst>
              <a:ext uri="{FF2B5EF4-FFF2-40B4-BE49-F238E27FC236}">
                <a16:creationId xmlns:a16="http://schemas.microsoft.com/office/drawing/2014/main" id="{89AA4133-AB50-B6DB-D135-74AA8C2C6BDF}"/>
              </a:ext>
            </a:extLst>
          </p:cNvPr>
          <p:cNvSpPr>
            <a:spLocks noGrp="1"/>
          </p:cNvSpPr>
          <p:nvPr>
            <p:ph type="title" hasCustomPrompt="1"/>
          </p:nvPr>
        </p:nvSpPr>
        <p:spPr>
          <a:xfrm>
            <a:off x="260108" y="-3775571"/>
            <a:ext cx="11679893" cy="3775571"/>
          </a:xfrm>
        </p:spPr>
        <p:txBody>
          <a:bodyPr/>
          <a:lstStyle>
            <a:lvl1pPr algn="l">
              <a:defRPr sz="25605">
                <a:solidFill>
                  <a:srgbClr val="090C33"/>
                </a:solidFill>
              </a:defRPr>
            </a:lvl1pPr>
          </a:lstStyle>
          <a:p>
            <a:r>
              <a:rPr lang="da-DK" dirty="0"/>
              <a:t>00</a:t>
            </a:r>
            <a:endParaRPr lang="da-DK"/>
          </a:p>
        </p:txBody>
      </p:sp>
    </p:spTree>
    <p:extLst>
      <p:ext uri="{BB962C8B-B14F-4D97-AF65-F5344CB8AC3E}">
        <p14:creationId xmlns:p14="http://schemas.microsoft.com/office/powerpoint/2010/main" val="1746585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10"/>
                                        </p:tgtEl>
                                        <p:attrNameLst>
                                          <p:attrName>style.opacity</p:attrName>
                                        </p:attrNameLst>
                                      </p:cBhvr>
                                      <p:to>
                                        <p:strVal val="0"/>
                                      </p:to>
                                    </p:set>
                                    <p:animEffect filter="image" prLst="opacity: 0">
                                      <p:cBhvr rctx="IE">
                                        <p:cTn id="7" dur="indefinite"/>
                                        <p:tgtEl>
                                          <p:spTgt spid="10"/>
                                        </p:tgtEl>
                                      </p:cBhvr>
                                    </p:animEffect>
                                  </p:childTnLst>
                                </p:cTn>
                              </p:par>
                            </p:childTnLst>
                          </p:cTn>
                        </p:par>
                        <p:par>
                          <p:cTn id="8" fill="hold">
                            <p:stCondLst>
                              <p:cond delay="1750"/>
                            </p:stCondLst>
                            <p:childTnLst>
                              <p:par>
                                <p:cTn id="9" presetID="42" presetClass="path" presetSubtype="0" fill="hold" grpId="0" nodeType="afterEffect">
                                  <p:stCondLst>
                                    <p:cond delay="0"/>
                                  </p:stCondLst>
                                  <p:childTnLst>
                                    <p:animMotion origin="layout" path="M -4.16667E-7 1.48148E-6 L -4.16667E-7 0.75 " pathEditMode="relative" rAng="0" ptsTypes="AA">
                                      <p:cBhvr>
                                        <p:cTn id="10" dur="10" fill="hold"/>
                                        <p:tgtEl>
                                          <p:spTgt spid="10"/>
                                        </p:tgtEl>
                                        <p:attrNameLst>
                                          <p:attrName>ppt_x</p:attrName>
                                          <p:attrName>ppt_y</p:attrName>
                                        </p:attrNameLst>
                                      </p:cBhvr>
                                      <p:rCtr x="0" y="37500"/>
                                    </p:animMotion>
                                  </p:childTnLst>
                                </p:cTn>
                              </p:par>
                            </p:childTnLst>
                          </p:cTn>
                        </p:par>
                        <p:par>
                          <p:cTn id="11" fill="hold">
                            <p:stCondLst>
                              <p:cond delay="1760"/>
                            </p:stCondLst>
                            <p:childTnLst>
                              <p:par>
                                <p:cTn id="12" presetID="9" presetClass="emph" presetSubtype="0" grpId="3" nodeType="afterEffect">
                                  <p:stCondLst>
                                    <p:cond delay="0"/>
                                  </p:stCondLst>
                                  <p:childTnLst>
                                    <p:set>
                                      <p:cBhvr>
                                        <p:cTn id="13" dur="indefinite"/>
                                        <p:tgtEl>
                                          <p:spTgt spid="10"/>
                                        </p:tgtEl>
                                        <p:attrNameLst>
                                          <p:attrName>style.opacity</p:attrName>
                                        </p:attrNameLst>
                                      </p:cBhvr>
                                      <p:to>
                                        <p:strVal val="1"/>
                                      </p:to>
                                    </p:set>
                                    <p:animEffect filter="image" prLst="opacity: 1">
                                      <p:cBhvr rctx="IE">
                                        <p:cTn id="14" dur="indefinite"/>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16667E-7 0.75 L -0.00078 0.25972 " pathEditMode="relative" rAng="0" ptsTypes="AA">
                                      <p:cBhvr>
                                        <p:cTn id="18" dur="1250" fill="hold"/>
                                        <p:tgtEl>
                                          <p:spTgt spid="10"/>
                                        </p:tgtEl>
                                        <p:attrNameLst>
                                          <p:attrName>ppt_x</p:attrName>
                                          <p:attrName>ppt_y</p:attrName>
                                        </p:attrNameLst>
                                      </p:cBhvr>
                                      <p:rCtr x="-39" y="-24514"/>
                                    </p:animMotion>
                                  </p:childTnLst>
                                </p:cTn>
                              </p:par>
                              <p:par>
                                <p:cTn id="19" presetID="10" presetClass="entr" presetSubtype="0" fill="hold" grpId="0" nodeType="with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0" grpId="1"/>
      <p:bldP spid="10" grpId="2"/>
      <p:bldP spid="10" grpId="3"/>
    </p:bldLst>
  </p:timing>
  <p:extLst>
    <p:ext uri="{DCECCB84-F9BA-43D5-87BE-67443E8EF086}">
      <p15:sldGuideLst xmlns:p15="http://schemas.microsoft.com/office/powerpoint/2012/main">
        <p15:guide id="3" pos="159" userDrawn="1">
          <p15:clr>
            <a:srgbClr val="A4A3A4"/>
          </p15:clr>
        </p15:guide>
        <p15:guide id="4" pos="7520" userDrawn="1">
          <p15:clr>
            <a:srgbClr val="A4A3A4"/>
          </p15:clr>
        </p15:guide>
        <p15:guide id="5" orient="horz" pos="1188" userDrawn="1">
          <p15:clr>
            <a:srgbClr val="A4A3A4"/>
          </p15:clr>
        </p15:guide>
        <p15:guide id="6" orient="horz" pos="3773"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E">
    <p:bg>
      <p:bgPr>
        <a:solidFill>
          <a:srgbClr val="FFA8AA"/>
        </a:solidFill>
        <a:effectLst/>
      </p:bgPr>
    </p:bg>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1B34E03E-D6A7-85B5-3DFB-89FA40ADF477}"/>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583E0894-C8FD-9E31-D2AA-463BC311C2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Date Placeholder 6" hidden="1">
            <a:extLst>
              <a:ext uri="{FF2B5EF4-FFF2-40B4-BE49-F238E27FC236}">
                <a16:creationId xmlns:a16="http://schemas.microsoft.com/office/drawing/2014/main" id="{5271DEC1-68BE-BC95-069B-EBC2AC5828EC}"/>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4" name="Background">
            <a:extLst>
              <a:ext uri="{FF2B5EF4-FFF2-40B4-BE49-F238E27FC236}">
                <a16:creationId xmlns:a16="http://schemas.microsoft.com/office/drawing/2014/main" id="{0FE59CB4-D59E-4CB3-7802-D163B8EEF7BA}"/>
              </a:ext>
            </a:extLst>
          </p:cNvPr>
          <p:cNvSpPr/>
          <p:nvPr userDrawn="1"/>
        </p:nvSpPr>
        <p:spPr bwMode="white">
          <a:xfrm>
            <a:off x="0" y="0"/>
            <a:ext cx="12193200" cy="6858000"/>
          </a:xfrm>
          <a:prstGeom prst="rect">
            <a:avLst/>
          </a:prstGeom>
          <a:solidFill>
            <a:srgbClr val="FFA8AA"/>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ext Placeholder 6">
            <a:extLst>
              <a:ext uri="{FF2B5EF4-FFF2-40B4-BE49-F238E27FC236}">
                <a16:creationId xmlns:a16="http://schemas.microsoft.com/office/drawing/2014/main" id="{1AD353DF-DB37-059F-2D12-B853C8B02014}"/>
              </a:ext>
            </a:extLst>
          </p:cNvPr>
          <p:cNvSpPr>
            <a:spLocks noGrp="1"/>
          </p:cNvSpPr>
          <p:nvPr>
            <p:ph type="body" sz="quarter" idx="10" hasCustomPrompt="1"/>
          </p:nvPr>
        </p:nvSpPr>
        <p:spPr>
          <a:xfrm>
            <a:off x="253714" y="1887560"/>
            <a:ext cx="11684570" cy="4100979"/>
          </a:xfrm>
        </p:spPr>
        <p:txBody>
          <a:bodyPr/>
          <a:lstStyle>
            <a:lvl1pPr marL="0" indent="0">
              <a:lnSpc>
                <a:spcPct val="90000"/>
              </a:lnSpc>
              <a:buNone/>
              <a:defRPr sz="9002">
                <a:solidFill>
                  <a:schemeClr val="tx2"/>
                </a:solidFill>
                <a:latin typeface="+mj-lt"/>
              </a:defRPr>
            </a:lvl1pPr>
          </a:lstStyle>
          <a:p>
            <a:r>
              <a:rPr lang="da-DK" dirty="0"/>
              <a:t>Replace this text and add chapter number in text box above</a:t>
            </a:r>
            <a:endParaRPr lang="da-DK"/>
          </a:p>
        </p:txBody>
      </p:sp>
      <p:sp>
        <p:nvSpPr>
          <p:cNvPr id="10" name="Title 1">
            <a:extLst>
              <a:ext uri="{FF2B5EF4-FFF2-40B4-BE49-F238E27FC236}">
                <a16:creationId xmlns:a16="http://schemas.microsoft.com/office/drawing/2014/main" id="{89AA4133-AB50-B6DB-D135-74AA8C2C6BDF}"/>
              </a:ext>
            </a:extLst>
          </p:cNvPr>
          <p:cNvSpPr>
            <a:spLocks noGrp="1"/>
          </p:cNvSpPr>
          <p:nvPr>
            <p:ph type="title" hasCustomPrompt="1"/>
          </p:nvPr>
        </p:nvSpPr>
        <p:spPr>
          <a:xfrm>
            <a:off x="260108" y="-3775571"/>
            <a:ext cx="11679893" cy="3775571"/>
          </a:xfrm>
        </p:spPr>
        <p:txBody>
          <a:bodyPr/>
          <a:lstStyle>
            <a:lvl1pPr algn="l">
              <a:defRPr sz="25605">
                <a:solidFill>
                  <a:srgbClr val="090C33"/>
                </a:solidFill>
              </a:defRPr>
            </a:lvl1pPr>
          </a:lstStyle>
          <a:p>
            <a:r>
              <a:rPr lang="da-DK" dirty="0"/>
              <a:t>00</a:t>
            </a:r>
            <a:endParaRPr lang="da-DK"/>
          </a:p>
        </p:txBody>
      </p:sp>
    </p:spTree>
    <p:extLst>
      <p:ext uri="{BB962C8B-B14F-4D97-AF65-F5344CB8AC3E}">
        <p14:creationId xmlns:p14="http://schemas.microsoft.com/office/powerpoint/2010/main" val="4261751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10"/>
                                        </p:tgtEl>
                                        <p:attrNameLst>
                                          <p:attrName>style.opacity</p:attrName>
                                        </p:attrNameLst>
                                      </p:cBhvr>
                                      <p:to>
                                        <p:strVal val="0"/>
                                      </p:to>
                                    </p:set>
                                    <p:animEffect filter="image" prLst="opacity: 0">
                                      <p:cBhvr rctx="IE">
                                        <p:cTn id="7" dur="indefinite"/>
                                        <p:tgtEl>
                                          <p:spTgt spid="10"/>
                                        </p:tgtEl>
                                      </p:cBhvr>
                                    </p:animEffect>
                                  </p:childTnLst>
                                </p:cTn>
                              </p:par>
                            </p:childTnLst>
                          </p:cTn>
                        </p:par>
                        <p:par>
                          <p:cTn id="8" fill="hold">
                            <p:stCondLst>
                              <p:cond delay="1750"/>
                            </p:stCondLst>
                            <p:childTnLst>
                              <p:par>
                                <p:cTn id="9" presetID="42" presetClass="path" presetSubtype="0" fill="hold" grpId="0" nodeType="afterEffect">
                                  <p:stCondLst>
                                    <p:cond delay="0"/>
                                  </p:stCondLst>
                                  <p:childTnLst>
                                    <p:animMotion origin="layout" path="M -4.16667E-7 1.48148E-6 L -4.16667E-7 0.75 " pathEditMode="relative" rAng="0" ptsTypes="AA">
                                      <p:cBhvr>
                                        <p:cTn id="10" dur="10" fill="hold"/>
                                        <p:tgtEl>
                                          <p:spTgt spid="10"/>
                                        </p:tgtEl>
                                        <p:attrNameLst>
                                          <p:attrName>ppt_x</p:attrName>
                                          <p:attrName>ppt_y</p:attrName>
                                        </p:attrNameLst>
                                      </p:cBhvr>
                                      <p:rCtr x="0" y="37500"/>
                                    </p:animMotion>
                                  </p:childTnLst>
                                </p:cTn>
                              </p:par>
                            </p:childTnLst>
                          </p:cTn>
                        </p:par>
                        <p:par>
                          <p:cTn id="11" fill="hold">
                            <p:stCondLst>
                              <p:cond delay="1760"/>
                            </p:stCondLst>
                            <p:childTnLst>
                              <p:par>
                                <p:cTn id="12" presetID="9" presetClass="emph" presetSubtype="0" grpId="3" nodeType="afterEffect">
                                  <p:stCondLst>
                                    <p:cond delay="0"/>
                                  </p:stCondLst>
                                  <p:childTnLst>
                                    <p:set>
                                      <p:cBhvr>
                                        <p:cTn id="13" dur="indefinite"/>
                                        <p:tgtEl>
                                          <p:spTgt spid="10"/>
                                        </p:tgtEl>
                                        <p:attrNameLst>
                                          <p:attrName>style.opacity</p:attrName>
                                        </p:attrNameLst>
                                      </p:cBhvr>
                                      <p:to>
                                        <p:strVal val="1"/>
                                      </p:to>
                                    </p:set>
                                    <p:animEffect filter="image" prLst="opacity: 1">
                                      <p:cBhvr rctx="IE">
                                        <p:cTn id="14" dur="indefinite"/>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16667E-7 0.75 L -0.00078 0.25972 " pathEditMode="relative" rAng="0" ptsTypes="AA">
                                      <p:cBhvr>
                                        <p:cTn id="18" dur="1250" fill="hold"/>
                                        <p:tgtEl>
                                          <p:spTgt spid="10"/>
                                        </p:tgtEl>
                                        <p:attrNameLst>
                                          <p:attrName>ppt_x</p:attrName>
                                          <p:attrName>ppt_y</p:attrName>
                                        </p:attrNameLst>
                                      </p:cBhvr>
                                      <p:rCtr x="-39" y="-24514"/>
                                    </p:animMotion>
                                  </p:childTnLst>
                                </p:cTn>
                              </p:par>
                              <p:par>
                                <p:cTn id="19" presetID="10" presetClass="entr" presetSubtype="0" fill="hold" grpId="0" nodeType="with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0" grpId="1"/>
      <p:bldP spid="10" grpId="2"/>
      <p:bldP spid="10" grpId="3"/>
    </p:bldLst>
  </p:timing>
  <p:extLst>
    <p:ext uri="{DCECCB84-F9BA-43D5-87BE-67443E8EF086}">
      <p15:sldGuideLst xmlns:p15="http://schemas.microsoft.com/office/powerpoint/2012/main">
        <p15:guide id="3" pos="159" userDrawn="1">
          <p15:clr>
            <a:srgbClr val="A4A3A4"/>
          </p15:clr>
        </p15:guide>
        <p15:guide id="4" pos="7520" userDrawn="1">
          <p15:clr>
            <a:srgbClr val="A4A3A4"/>
          </p15:clr>
        </p15:guide>
        <p15:guide id="5" orient="horz" pos="1188" userDrawn="1">
          <p15:clr>
            <a:srgbClr val="A4A3A4"/>
          </p15:clr>
        </p15:guide>
        <p15:guide id="6" orient="horz" pos="377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F">
    <p:bg>
      <p:bgRef idx="1001">
        <a:schemeClr val="bg1"/>
      </p:bgRef>
    </p:bg>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1B34E03E-D6A7-85B5-3DFB-89FA40ADF477}"/>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583E0894-C8FD-9E31-D2AA-463BC311C2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Date Placeholder 6" hidden="1">
            <a:extLst>
              <a:ext uri="{FF2B5EF4-FFF2-40B4-BE49-F238E27FC236}">
                <a16:creationId xmlns:a16="http://schemas.microsoft.com/office/drawing/2014/main" id="{5271DEC1-68BE-BC95-069B-EBC2AC5828EC}"/>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4" name="Background">
            <a:extLst>
              <a:ext uri="{FF2B5EF4-FFF2-40B4-BE49-F238E27FC236}">
                <a16:creationId xmlns:a16="http://schemas.microsoft.com/office/drawing/2014/main" id="{0FE59CB4-D59E-4CB3-7802-D163B8EEF7BA}"/>
              </a:ext>
            </a:extLst>
          </p:cNvPr>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ext Placeholder 6">
            <a:extLst>
              <a:ext uri="{FF2B5EF4-FFF2-40B4-BE49-F238E27FC236}">
                <a16:creationId xmlns:a16="http://schemas.microsoft.com/office/drawing/2014/main" id="{1AD353DF-DB37-059F-2D12-B853C8B02014}"/>
              </a:ext>
            </a:extLst>
          </p:cNvPr>
          <p:cNvSpPr>
            <a:spLocks noGrp="1"/>
          </p:cNvSpPr>
          <p:nvPr>
            <p:ph type="body" sz="quarter" idx="10" hasCustomPrompt="1"/>
          </p:nvPr>
        </p:nvSpPr>
        <p:spPr>
          <a:xfrm>
            <a:off x="253714" y="1887560"/>
            <a:ext cx="11684570" cy="4100979"/>
          </a:xfrm>
        </p:spPr>
        <p:txBody>
          <a:bodyPr/>
          <a:lstStyle>
            <a:lvl1pPr marL="0" indent="0">
              <a:lnSpc>
                <a:spcPct val="90000"/>
              </a:lnSpc>
              <a:buNone/>
              <a:defRPr sz="9002">
                <a:solidFill>
                  <a:schemeClr val="tx2"/>
                </a:solidFill>
                <a:latin typeface="+mj-lt"/>
              </a:defRPr>
            </a:lvl1pPr>
          </a:lstStyle>
          <a:p>
            <a:r>
              <a:rPr lang="da-DK" dirty="0"/>
              <a:t>Replace this text and add chapter number in text box above</a:t>
            </a:r>
            <a:endParaRPr lang="da-DK"/>
          </a:p>
        </p:txBody>
      </p:sp>
      <p:sp>
        <p:nvSpPr>
          <p:cNvPr id="10" name="Title 1">
            <a:extLst>
              <a:ext uri="{FF2B5EF4-FFF2-40B4-BE49-F238E27FC236}">
                <a16:creationId xmlns:a16="http://schemas.microsoft.com/office/drawing/2014/main" id="{89AA4133-AB50-B6DB-D135-74AA8C2C6BDF}"/>
              </a:ext>
            </a:extLst>
          </p:cNvPr>
          <p:cNvSpPr>
            <a:spLocks noGrp="1"/>
          </p:cNvSpPr>
          <p:nvPr>
            <p:ph type="title" hasCustomPrompt="1"/>
          </p:nvPr>
        </p:nvSpPr>
        <p:spPr>
          <a:xfrm>
            <a:off x="260108" y="-3775571"/>
            <a:ext cx="11679893" cy="3775571"/>
          </a:xfrm>
        </p:spPr>
        <p:txBody>
          <a:bodyPr/>
          <a:lstStyle>
            <a:lvl1pPr algn="l">
              <a:defRPr sz="25605">
                <a:solidFill>
                  <a:srgbClr val="090C33"/>
                </a:solidFill>
              </a:defRPr>
            </a:lvl1pPr>
          </a:lstStyle>
          <a:p>
            <a:r>
              <a:rPr lang="da-DK" dirty="0"/>
              <a:t>00</a:t>
            </a:r>
            <a:endParaRPr lang="da-DK"/>
          </a:p>
        </p:txBody>
      </p:sp>
    </p:spTree>
    <p:extLst>
      <p:ext uri="{BB962C8B-B14F-4D97-AF65-F5344CB8AC3E}">
        <p14:creationId xmlns:p14="http://schemas.microsoft.com/office/powerpoint/2010/main" val="4564309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10"/>
                                        </p:tgtEl>
                                        <p:attrNameLst>
                                          <p:attrName>style.opacity</p:attrName>
                                        </p:attrNameLst>
                                      </p:cBhvr>
                                      <p:to>
                                        <p:strVal val="0"/>
                                      </p:to>
                                    </p:set>
                                    <p:animEffect filter="image" prLst="opacity: 0">
                                      <p:cBhvr rctx="IE">
                                        <p:cTn id="7" dur="indefinite"/>
                                        <p:tgtEl>
                                          <p:spTgt spid="10"/>
                                        </p:tgtEl>
                                      </p:cBhvr>
                                    </p:animEffect>
                                  </p:childTnLst>
                                </p:cTn>
                              </p:par>
                            </p:childTnLst>
                          </p:cTn>
                        </p:par>
                        <p:par>
                          <p:cTn id="8" fill="hold">
                            <p:stCondLst>
                              <p:cond delay="1750"/>
                            </p:stCondLst>
                            <p:childTnLst>
                              <p:par>
                                <p:cTn id="9" presetID="42" presetClass="path" presetSubtype="0" fill="hold" grpId="0" nodeType="afterEffect">
                                  <p:stCondLst>
                                    <p:cond delay="0"/>
                                  </p:stCondLst>
                                  <p:childTnLst>
                                    <p:animMotion origin="layout" path="M -4.16667E-7 1.48148E-6 L -4.16667E-7 0.75 " pathEditMode="relative" rAng="0" ptsTypes="AA">
                                      <p:cBhvr>
                                        <p:cTn id="10" dur="10" fill="hold"/>
                                        <p:tgtEl>
                                          <p:spTgt spid="10"/>
                                        </p:tgtEl>
                                        <p:attrNameLst>
                                          <p:attrName>ppt_x</p:attrName>
                                          <p:attrName>ppt_y</p:attrName>
                                        </p:attrNameLst>
                                      </p:cBhvr>
                                      <p:rCtr x="0" y="37500"/>
                                    </p:animMotion>
                                  </p:childTnLst>
                                </p:cTn>
                              </p:par>
                            </p:childTnLst>
                          </p:cTn>
                        </p:par>
                        <p:par>
                          <p:cTn id="11" fill="hold">
                            <p:stCondLst>
                              <p:cond delay="1760"/>
                            </p:stCondLst>
                            <p:childTnLst>
                              <p:par>
                                <p:cTn id="12" presetID="9" presetClass="emph" presetSubtype="0" grpId="3" nodeType="afterEffect">
                                  <p:stCondLst>
                                    <p:cond delay="0"/>
                                  </p:stCondLst>
                                  <p:childTnLst>
                                    <p:set>
                                      <p:cBhvr>
                                        <p:cTn id="13" dur="indefinite"/>
                                        <p:tgtEl>
                                          <p:spTgt spid="10"/>
                                        </p:tgtEl>
                                        <p:attrNameLst>
                                          <p:attrName>style.opacity</p:attrName>
                                        </p:attrNameLst>
                                      </p:cBhvr>
                                      <p:to>
                                        <p:strVal val="1"/>
                                      </p:to>
                                    </p:set>
                                    <p:animEffect filter="image" prLst="opacity: 1">
                                      <p:cBhvr rctx="IE">
                                        <p:cTn id="14" dur="indefinite"/>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16667E-7 0.75 L -0.00078 0.25972 " pathEditMode="relative" rAng="0" ptsTypes="AA">
                                      <p:cBhvr>
                                        <p:cTn id="18" dur="1250" fill="hold"/>
                                        <p:tgtEl>
                                          <p:spTgt spid="10"/>
                                        </p:tgtEl>
                                        <p:attrNameLst>
                                          <p:attrName>ppt_x</p:attrName>
                                          <p:attrName>ppt_y</p:attrName>
                                        </p:attrNameLst>
                                      </p:cBhvr>
                                      <p:rCtr x="-39" y="-24514"/>
                                    </p:animMotion>
                                  </p:childTnLst>
                                </p:cTn>
                              </p:par>
                              <p:par>
                                <p:cTn id="19" presetID="10" presetClass="entr" presetSubtype="0" fill="hold" grpId="0" nodeType="with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0" grpId="1"/>
      <p:bldP spid="10" grpId="2"/>
      <p:bldP spid="10" grpId="3"/>
    </p:bldLst>
  </p:timing>
  <p:extLst>
    <p:ext uri="{DCECCB84-F9BA-43D5-87BE-67443E8EF086}">
      <p15:sldGuideLst xmlns:p15="http://schemas.microsoft.com/office/powerpoint/2012/main">
        <p15:guide id="3" pos="159" userDrawn="1">
          <p15:clr>
            <a:srgbClr val="A4A3A4"/>
          </p15:clr>
        </p15:guide>
        <p15:guide id="4" pos="7520" userDrawn="1">
          <p15:clr>
            <a:srgbClr val="A4A3A4"/>
          </p15:clr>
        </p15:guide>
        <p15:guide id="5" orient="horz" pos="1188" userDrawn="1">
          <p15:clr>
            <a:srgbClr val="A4A3A4"/>
          </p15:clr>
        </p15:guide>
        <p15:guide id="6" orient="horz" pos="3773"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1200"/>
            <a:ext cx="107928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87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122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10792800" cy="277200"/>
          </a:xfrm>
        </p:spPr>
        <p:txBody>
          <a:bodyPr tIns="0" anchor="t" anchorCtr="0"/>
          <a:lstStyle>
            <a:lvl1pPr marL="0" indent="0">
              <a:lnSpc>
                <a:spcPct val="10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3" name="Content Placeholder 2"/>
          <p:cNvSpPr>
            <a:spLocks noGrp="1"/>
          </p:cNvSpPr>
          <p:nvPr>
            <p:ph idx="1" hasCustomPrompt="1"/>
          </p:nvPr>
        </p:nvSpPr>
        <p:spPr>
          <a:xfrm>
            <a:off x="450000" y="2343600"/>
            <a:ext cx="107928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61863946"/>
      </p:ext>
    </p:extLst>
  </p:cSld>
  <p:clrMapOvr>
    <a:masterClrMapping/>
  </p:clrMapOvr>
  <p:extLst>
    <p:ext uri="{DCECCB84-F9BA-43D5-87BE-67443E8EF086}">
      <p15:sldGuideLst xmlns:p15="http://schemas.microsoft.com/office/powerpoint/2012/main">
        <p15:guide id="1" orient="horz" pos="1476" userDrawn="1">
          <p15:clr>
            <a:srgbClr val="A4A3A4"/>
          </p15:clr>
        </p15:guide>
        <p15:guide id="2" orient="horz" pos="1229"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4" name="Picture Placeholder 4">
            <a:extLst>
              <a:ext uri="{FF2B5EF4-FFF2-40B4-BE49-F238E27FC236}">
                <a16:creationId xmlns:a16="http://schemas.microsoft.com/office/drawing/2014/main" id="{271CACBD-0E79-1B37-9D79-83106CCF6764}"/>
              </a:ext>
            </a:extLst>
          </p:cNvPr>
          <p:cNvSpPr>
            <a:spLocks noGrp="1"/>
          </p:cNvSpPr>
          <p:nvPr>
            <p:ph type="pic" sz="quarter" idx="16" hasCustomPrompt="1"/>
          </p:nvPr>
        </p:nvSpPr>
        <p:spPr>
          <a:xfrm>
            <a:off x="-1" y="0"/>
            <a:ext cx="12193200" cy="6857999"/>
          </a:xfrm>
          <a:solidFill>
            <a:schemeClr val="bg1">
              <a:lumMod val="85000"/>
            </a:schemeClr>
          </a:solidFill>
        </p:spPr>
        <p:txBody>
          <a:bodyPr lIns="36000" tIns="36000" rIns="36000" anchor="t" anchorCtr="0"/>
          <a:lstStyle>
            <a:lvl1pPr marL="0" indent="0">
              <a:lnSpc>
                <a:spcPct val="100000"/>
              </a:lnSpc>
              <a:spcBef>
                <a:spcPts val="0"/>
              </a:spcBef>
              <a:buNone/>
              <a:defRPr/>
            </a:lvl1pPr>
          </a:lstStyle>
          <a:p>
            <a:r>
              <a:rPr lang="da-DK" dirty="0"/>
              <a:t>To insert picture from Templafy click on slide frame and select from Templafy Images.</a:t>
            </a:r>
            <a:endParaRPr lang="da-DK"/>
          </a:p>
          <a:p>
            <a:r>
              <a:rPr lang="da-DK" dirty="0"/>
              <a:t>To insert picture from local computer, insert text in the title field first to access the picture icon.</a:t>
            </a:r>
            <a:endParaRPr lang="da-DK"/>
          </a:p>
        </p:txBody>
      </p:sp>
      <p:sp>
        <p:nvSpPr>
          <p:cNvPr id="11" name="Text Placeholder logo">
            <a:extLst>
              <a:ext uri="{FF2B5EF4-FFF2-40B4-BE49-F238E27FC236}">
                <a16:creationId xmlns:a16="http://schemas.microsoft.com/office/drawing/2014/main" id="{52433043-7534-8EE3-C41A-C3540D6B8F01}"/>
              </a:ext>
            </a:extLst>
          </p:cNvPr>
          <p:cNvSpPr>
            <a:spLocks noGrp="1"/>
          </p:cNvSpPr>
          <p:nvPr>
            <p:ph type="body" sz="quarter" idx="33" hasCustomPrompt="1"/>
          </p:nvPr>
        </p:nvSpPr>
        <p:spPr>
          <a:xfrm>
            <a:off x="11245816" y="371478"/>
            <a:ext cx="510924" cy="507204"/>
          </a:xfrm>
          <a:blipFill>
            <a:blip r:embed="rId2">
              <a:extLst>
                <a:ext uri="{96DAC541-7B7A-43D3-8B79-37D633B846F1}">
                  <asvg:svgBlip xmlns:asvg="http://schemas.microsoft.com/office/drawing/2016/SVG/main" r:embed="rId3"/>
                </a:ext>
              </a:extLst>
            </a:blip>
            <a:srcRect/>
            <a:stretch>
              <a:fillRect t="-137" b="-137"/>
            </a:stretch>
          </a:blipFill>
        </p:spPr>
        <p:txBody>
          <a:bodyPr/>
          <a:lstStyle>
            <a:lvl1pPr marL="0" indent="0">
              <a:buNone/>
              <a:defRPr sz="700">
                <a:noFill/>
              </a:defRPr>
            </a:lvl1pPr>
          </a:lstStyle>
          <a:p>
            <a:pPr lvl="0"/>
            <a:r>
              <a:rPr lang="da-DK" dirty="0"/>
              <a:t>.</a:t>
            </a:r>
            <a:endParaRPr lang="da-DK"/>
          </a:p>
        </p:txBody>
      </p:sp>
      <p:sp>
        <p:nvSpPr>
          <p:cNvPr id="2" name="Title 1"/>
          <p:cNvSpPr>
            <a:spLocks noGrp="1"/>
          </p:cNvSpPr>
          <p:nvPr>
            <p:ph type="title" hasCustomPrompt="1"/>
          </p:nvPr>
        </p:nvSpPr>
        <p:spPr>
          <a:xfrm>
            <a:off x="450000" y="622800"/>
            <a:ext cx="10184400" cy="982800"/>
          </a:xfrm>
        </p:spPr>
        <p:txBody>
          <a:bodyPr/>
          <a:lstStyle>
            <a:lvl1pPr>
              <a:defRPr>
                <a:solidFill>
                  <a:schemeClr val="bg1"/>
                </a:solidFill>
              </a:defRPr>
            </a:lvl1p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1200"/>
            <a:ext cx="10792800" cy="388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26800"/>
          </a:xfrm>
        </p:spPr>
        <p:txBody>
          <a:bodyPr anchor="t" anchorCtr="0"/>
          <a:lstStyle>
            <a:lvl1pPr marL="0" indent="0" algn="l">
              <a:spcBef>
                <a:spcPts val="0"/>
              </a:spcBef>
              <a:buFont typeface="Arial" panose="020B0604020202020204" pitchFamily="34" charset="0"/>
              <a:buChar char="​"/>
              <a:defRPr sz="1200" b="0">
                <a:solidFill>
                  <a:schemeClr val="bg1"/>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bg1"/>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lvl1pPr>
              <a:defRPr>
                <a:solidFill>
                  <a:schemeClr val="bg1"/>
                </a:solidFill>
              </a:defRPr>
            </a:lvl1p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853003470"/>
      </p:ext>
    </p:extLst>
  </p:cSld>
  <p:clrMapOvr>
    <a:masterClrMapping/>
  </p:clrMapOvr>
  <p:extLst>
    <p:ext uri="{DCECCB84-F9BA-43D5-87BE-67443E8EF086}">
      <p15:sldGuideLst xmlns:p15="http://schemas.microsoft.com/office/powerpoint/2012/main">
        <p15:guide id="1" orient="horz" pos="1229"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 Pictur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6" name="Picture Placeholder 4">
            <a:extLst>
              <a:ext uri="{FF2B5EF4-FFF2-40B4-BE49-F238E27FC236}">
                <a16:creationId xmlns:a16="http://schemas.microsoft.com/office/drawing/2014/main" id="{6C86B9F5-85D6-D62A-6ECE-158C5B2033D4}"/>
              </a:ext>
            </a:extLst>
          </p:cNvPr>
          <p:cNvSpPr>
            <a:spLocks noGrp="1"/>
          </p:cNvSpPr>
          <p:nvPr>
            <p:ph type="pic" sz="quarter" idx="16" hasCustomPrompt="1"/>
          </p:nvPr>
        </p:nvSpPr>
        <p:spPr>
          <a:xfrm>
            <a:off x="-1" y="0"/>
            <a:ext cx="121932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To insert picture from Templafy click on slide frame and select from Templafy Images.</a:t>
            </a:r>
            <a:endParaRPr lang="da-DK"/>
          </a:p>
          <a:p>
            <a:r>
              <a:rPr lang="da-DK" dirty="0"/>
              <a:t>To insert picture from local computer, insert text in the title field first to access the picture icon.</a:t>
            </a:r>
            <a:endParaRPr lang="da-DK"/>
          </a:p>
        </p:txBody>
      </p:sp>
      <p:sp>
        <p:nvSpPr>
          <p:cNvPr id="11" name="Text Placeholder logo">
            <a:extLst>
              <a:ext uri="{FF2B5EF4-FFF2-40B4-BE49-F238E27FC236}">
                <a16:creationId xmlns:a16="http://schemas.microsoft.com/office/drawing/2014/main" id="{9B8E0D7C-3C8A-1630-9A0C-C9FC10A7E846}"/>
              </a:ext>
            </a:extLst>
          </p:cNvPr>
          <p:cNvSpPr>
            <a:spLocks noGrp="1"/>
          </p:cNvSpPr>
          <p:nvPr>
            <p:ph type="body" sz="quarter" idx="33" hasCustomPrompt="1"/>
          </p:nvPr>
        </p:nvSpPr>
        <p:spPr>
          <a:xfrm>
            <a:off x="11245816" y="371478"/>
            <a:ext cx="510924" cy="507204"/>
          </a:xfrm>
          <a:blipFill>
            <a:blip r:embed="rId2">
              <a:extLst>
                <a:ext uri="{96DAC541-7B7A-43D3-8B79-37D633B846F1}">
                  <asvg:svgBlip xmlns:asvg="http://schemas.microsoft.com/office/drawing/2016/SVG/main" r:embed="rId3"/>
                </a:ext>
              </a:extLst>
            </a:blip>
            <a:srcRect/>
            <a:stretch>
              <a:fillRect t="-137" b="-137"/>
            </a:stretch>
          </a:blipFill>
        </p:spPr>
        <p:txBody>
          <a:bodyPr/>
          <a:lstStyle>
            <a:lvl1pPr marL="0" indent="0">
              <a:buNone/>
              <a:defRPr sz="700">
                <a:noFill/>
              </a:defRPr>
            </a:lvl1pPr>
          </a:lstStyle>
          <a:p>
            <a:pPr lvl="0"/>
            <a:r>
              <a:rPr lang="da-DK" dirty="0"/>
              <a:t>.</a:t>
            </a:r>
            <a:endParaRPr lang="da-DK"/>
          </a:p>
        </p:txBody>
      </p:sp>
      <p:sp>
        <p:nvSpPr>
          <p:cNvPr id="2" name="Title 1"/>
          <p:cNvSpPr>
            <a:spLocks noGrp="1"/>
          </p:cNvSpPr>
          <p:nvPr>
            <p:ph type="title" hasCustomPrompt="1"/>
          </p:nvPr>
        </p:nvSpPr>
        <p:spPr>
          <a:xfrm>
            <a:off x="450000" y="622800"/>
            <a:ext cx="10184400" cy="982800"/>
          </a:xfrm>
        </p:spPr>
        <p:txBody>
          <a:bodyPr/>
          <a:lstStyle>
            <a:lvl1pPr>
              <a:defRPr>
                <a:solidFill>
                  <a:schemeClr val="bg1"/>
                </a:solidFill>
              </a:defRPr>
            </a:lvl1pPr>
          </a:lstStyle>
          <a:p>
            <a:r>
              <a:rPr lang="da-DK" noProof="0" dirty="0"/>
              <a:t>Click to add title. </a:t>
            </a:r>
            <a:br>
              <a:rPr lang="en-GB" noProof="0" dirty="0"/>
            </a:br>
            <a:r>
              <a:rPr lang="da-DK" noProof="0" dirty="0"/>
              <a:t>Maximum two lines.</a:t>
            </a:r>
            <a:endParaRPr lang="da-DK"/>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10792800" cy="277200"/>
          </a:xfrm>
        </p:spPr>
        <p:txBody>
          <a:bodyPr tIns="0" anchor="t" anchorCtr="0"/>
          <a:lstStyle>
            <a:lvl1pPr marL="0" indent="0">
              <a:lnSpc>
                <a:spcPct val="100000"/>
              </a:lnSpc>
              <a:buFontTx/>
              <a:buNone/>
              <a:defRPr sz="1800" b="1">
                <a:solidFill>
                  <a:schemeClr val="bg1"/>
                </a:solidFill>
              </a:defRPr>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3" name="Content Placeholder 2"/>
          <p:cNvSpPr>
            <a:spLocks noGrp="1"/>
          </p:cNvSpPr>
          <p:nvPr>
            <p:ph idx="1" hasCustomPrompt="1"/>
          </p:nvPr>
        </p:nvSpPr>
        <p:spPr>
          <a:xfrm>
            <a:off x="450000" y="2343600"/>
            <a:ext cx="10792800" cy="349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8700"/>
          </a:xfrm>
        </p:spPr>
        <p:txBody>
          <a:bodyPr anchor="t" anchorCtr="0"/>
          <a:lstStyle>
            <a:lvl1pPr marL="0" indent="0" algn="l">
              <a:spcBef>
                <a:spcPts val="0"/>
              </a:spcBef>
              <a:buFont typeface="Arial" panose="020B0604020202020204" pitchFamily="34" charset="0"/>
              <a:buChar char="​"/>
              <a:defRPr sz="1200" b="0">
                <a:solidFill>
                  <a:schemeClr val="bg1"/>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bg1"/>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lvl1pPr>
              <a:defRPr>
                <a:solidFill>
                  <a:schemeClr val="bg1"/>
                </a:solidFill>
              </a:defRPr>
            </a:lvl1p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87477965"/>
      </p:ext>
    </p:extLst>
  </p:cSld>
  <p:clrMapOvr>
    <a:masterClrMapping/>
  </p:clrMapOvr>
  <p:extLst>
    <p:ext uri="{DCECCB84-F9BA-43D5-87BE-67443E8EF086}">
      <p15:sldGuideLst xmlns:p15="http://schemas.microsoft.com/office/powerpoint/2012/main">
        <p15:guide id="1" orient="horz" pos="1476" userDrawn="1">
          <p15:clr>
            <a:srgbClr val="A4A3A4"/>
          </p15:clr>
        </p15:guide>
        <p15:guide id="2" orient="horz" pos="1229"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1200"/>
            <a:ext cx="51696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Content Placeholder 2">
            <a:extLst>
              <a:ext uri="{FF2B5EF4-FFF2-40B4-BE49-F238E27FC236}">
                <a16:creationId xmlns:a16="http://schemas.microsoft.com/office/drawing/2014/main" id="{B43E4A7F-5A51-60D5-529B-E12DCEF5A436}"/>
              </a:ext>
            </a:extLst>
          </p:cNvPr>
          <p:cNvSpPr>
            <a:spLocks noGrp="1"/>
          </p:cNvSpPr>
          <p:nvPr>
            <p:ph idx="15" hasCustomPrompt="1"/>
          </p:nvPr>
        </p:nvSpPr>
        <p:spPr>
          <a:xfrm>
            <a:off x="6073200" y="1951200"/>
            <a:ext cx="51696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956383676"/>
      </p:ext>
    </p:extLst>
  </p:cSld>
  <p:clrMapOvr>
    <a:masterClrMapping/>
  </p:clrMapOvr>
  <p:extLst>
    <p:ext uri="{DCECCB84-F9BA-43D5-87BE-67443E8EF086}">
      <p15:sldGuideLst xmlns:p15="http://schemas.microsoft.com/office/powerpoint/2012/main">
        <p15:guide id="1" pos="3825" userDrawn="1">
          <p15:clr>
            <a:srgbClr val="A4A3A4"/>
          </p15:clr>
        </p15:guide>
        <p15:guide id="2" pos="3539" userDrawn="1">
          <p15:clr>
            <a:srgbClr val="A4A3A4"/>
          </p15:clr>
        </p15:guide>
        <p15:guide id="3" orient="horz" pos="122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B">
    <p:bg>
      <p:bgRef idx="1001">
        <a:schemeClr val="bg1"/>
      </p:bgRef>
    </p:bg>
    <p:spTree>
      <p:nvGrpSpPr>
        <p:cNvPr id="1" name=""/>
        <p:cNvGrpSpPr/>
        <p:nvPr/>
      </p:nvGrpSpPr>
      <p:grpSpPr>
        <a:xfrm>
          <a:off x="0" y="0"/>
          <a:ext cx="0" cy="0"/>
          <a:chOff x="0" y="0"/>
          <a:chExt cx="0" cy="0"/>
        </a:xfrm>
      </p:grpSpPr>
      <p:sp>
        <p:nvSpPr>
          <p:cNvPr id="6" name="Footer Placeholder 8" hidden="1">
            <a:extLst>
              <a:ext uri="{FF2B5EF4-FFF2-40B4-BE49-F238E27FC236}">
                <a16:creationId xmlns:a16="http://schemas.microsoft.com/office/drawing/2014/main" id="{673DCDBB-5378-5C72-3B3C-7D17B1822C55}"/>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7" name="Slide Number Placeholder 10" hidden="1">
            <a:extLst>
              <a:ext uri="{FF2B5EF4-FFF2-40B4-BE49-F238E27FC236}">
                <a16:creationId xmlns:a16="http://schemas.microsoft.com/office/drawing/2014/main" id="{D10743B3-7AB6-E406-8FE0-08C1F6CB1585}"/>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
        <p:nvSpPr>
          <p:cNvPr id="8" name="Background">
            <a:extLst>
              <a:ext uri="{FF2B5EF4-FFF2-40B4-BE49-F238E27FC236}">
                <a16:creationId xmlns:a16="http://schemas.microsoft.com/office/drawing/2014/main" id="{385045A9-45C8-AF51-D91B-A0B2DDBDBD1B}"/>
              </a:ext>
            </a:extLst>
          </p:cNvPr>
          <p:cNvSpPr/>
          <p:nvPr userDrawn="1"/>
        </p:nvSpPr>
        <p:spPr bwMode="ltGray">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pic>
        <p:nvPicPr>
          <p:cNvPr id="5" name="Logo">
            <a:extLst>
              <a:ext uri="{FF2B5EF4-FFF2-40B4-BE49-F238E27FC236}">
                <a16:creationId xmlns:a16="http://schemas.microsoft.com/office/drawing/2014/main" id="{821A11AC-9956-49D6-5AE0-0A82F638F3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886286" y="251489"/>
            <a:ext cx="2051998" cy="508647"/>
          </a:xfrm>
          <a:prstGeom prst="rect">
            <a:avLst/>
          </a:prstGeom>
        </p:spPr>
      </p:pic>
      <p:sp>
        <p:nvSpPr>
          <p:cNvPr id="2" name="Title 1"/>
          <p:cNvSpPr>
            <a:spLocks noGrp="1"/>
          </p:cNvSpPr>
          <p:nvPr>
            <p:ph type="ctrTitle" hasCustomPrompt="1"/>
          </p:nvPr>
        </p:nvSpPr>
        <p:spPr bwMode="white">
          <a:xfrm>
            <a:off x="253437" y="1692767"/>
            <a:ext cx="11706622" cy="3922966"/>
          </a:xfrm>
        </p:spPr>
        <p:txBody>
          <a:bodyPr anchor="b"/>
          <a:lstStyle>
            <a:lvl1pPr indent="1008202" algn="l">
              <a:lnSpc>
                <a:spcPct val="90000"/>
              </a:lnSpc>
              <a:defRPr sz="9002">
                <a:solidFill>
                  <a:srgbClr val="F4FFAF"/>
                </a:solidFill>
              </a:defRPr>
            </a:lvl1pPr>
          </a:lstStyle>
          <a:p>
            <a:r>
              <a:rPr lang="da-DK" dirty="0"/>
              <a:t>Click to add short title</a:t>
            </a:r>
            <a:endParaRPr lang="da-DK"/>
          </a:p>
        </p:txBody>
      </p:sp>
      <p:sp>
        <p:nvSpPr>
          <p:cNvPr id="3" name="Subtitle 2"/>
          <p:cNvSpPr>
            <a:spLocks noGrp="1"/>
          </p:cNvSpPr>
          <p:nvPr>
            <p:ph type="subTitle" idx="1" hasCustomPrompt="1"/>
          </p:nvPr>
        </p:nvSpPr>
        <p:spPr bwMode="white">
          <a:xfrm>
            <a:off x="253437" y="6306280"/>
            <a:ext cx="9144000" cy="361992"/>
          </a:xfrm>
        </p:spPr>
        <p:txBody>
          <a:bodyPr anchor="b"/>
          <a:lstStyle>
            <a:lvl1pPr marL="0" indent="0" algn="l">
              <a:buNone/>
              <a:defRPr sz="2000">
                <a:solidFill>
                  <a:srgbClr val="F4FFAF"/>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da-DK" dirty="0"/>
              <a:t>Click to add short subheading</a:t>
            </a:r>
            <a:endParaRPr lang="da-DK"/>
          </a:p>
        </p:txBody>
      </p:sp>
      <p:sp>
        <p:nvSpPr>
          <p:cNvPr id="4" name="Date Placeholder 3">
            <a:extLst>
              <a:ext uri="{FF2B5EF4-FFF2-40B4-BE49-F238E27FC236}">
                <a16:creationId xmlns:a16="http://schemas.microsoft.com/office/drawing/2014/main" id="{9CAB8759-1E7B-5CBF-547C-0EB4AC0097F0}"/>
              </a:ext>
            </a:extLst>
          </p:cNvPr>
          <p:cNvSpPr>
            <a:spLocks noGrp="1"/>
          </p:cNvSpPr>
          <p:nvPr>
            <p:ph type="dt" sz="half" idx="11"/>
          </p:nvPr>
        </p:nvSpPr>
        <p:spPr bwMode="white">
          <a:xfrm>
            <a:off x="9651667" y="6447258"/>
            <a:ext cx="2308391" cy="221018"/>
          </a:xfrm>
        </p:spPr>
        <p:txBody>
          <a:bodyPr bIns="36000"/>
          <a:lstStyle>
            <a:lvl1pPr algn="r">
              <a:defRPr sz="1200">
                <a:solidFill>
                  <a:srgbClr val="F4FFAF"/>
                </a:solidFill>
                <a:latin typeface="Gjensidige Type" pitchFamily="50" charset="0"/>
                <a:ea typeface="Arial" pitchFamily="34" charset="0"/>
              </a:defRPr>
            </a:lvl1pPr>
          </a:lstStyle>
          <a:p>
            <a:r>
              <a:rPr lang="da-DK" dirty="0"/>
              <a:t>Date, Month Year</a:t>
            </a:r>
            <a:endParaRPr lang="da-DK"/>
          </a:p>
        </p:txBody>
      </p:sp>
    </p:spTree>
    <p:extLst>
      <p:ext uri="{BB962C8B-B14F-4D97-AF65-F5344CB8AC3E}">
        <p14:creationId xmlns:p14="http://schemas.microsoft.com/office/powerpoint/2010/main" val="13680780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066" userDrawn="1">
          <p15:clr>
            <a:srgbClr val="A4A3A4"/>
          </p15:clr>
        </p15:guide>
        <p15:guide id="2" orient="horz" pos="3537" userDrawn="1">
          <p15:clr>
            <a:srgbClr val="A4A3A4"/>
          </p15:clr>
        </p15:guide>
        <p15:guide id="3" pos="159" userDrawn="1">
          <p15:clr>
            <a:srgbClr val="A4A3A4"/>
          </p15:clr>
        </p15:guide>
        <p15:guide id="5" orient="horz" pos="4201" userDrawn="1">
          <p15:clr>
            <a:srgbClr val="A4A3A4"/>
          </p15:clr>
        </p15:guide>
        <p15:guide id="6" pos="753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2343600"/>
            <a:ext cx="51696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5169600" cy="277200"/>
          </a:xfrm>
        </p:spPr>
        <p:txBody>
          <a:bodyPr tIns="0" anchor="t" anchorCtr="0"/>
          <a:lstStyle>
            <a:lvl1pPr marL="0" indent="0">
              <a:lnSpc>
                <a:spcPct val="10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6073200" y="2343600"/>
            <a:ext cx="5169600" cy="3495225"/>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Text Placeholder 5">
            <a:extLst>
              <a:ext uri="{FF2B5EF4-FFF2-40B4-BE49-F238E27FC236}">
                <a16:creationId xmlns:a16="http://schemas.microsoft.com/office/drawing/2014/main" id="{4DD551F3-1DF7-66AB-684E-DFD23206DE6C}"/>
              </a:ext>
            </a:extLst>
          </p:cNvPr>
          <p:cNvSpPr>
            <a:spLocks noGrp="1"/>
          </p:cNvSpPr>
          <p:nvPr>
            <p:ph type="body" sz="quarter" idx="17" hasCustomPrompt="1"/>
          </p:nvPr>
        </p:nvSpPr>
        <p:spPr>
          <a:xfrm>
            <a:off x="6073200" y="1954342"/>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Tree>
    <p:extLst>
      <p:ext uri="{BB962C8B-B14F-4D97-AF65-F5344CB8AC3E}">
        <p14:creationId xmlns:p14="http://schemas.microsoft.com/office/powerpoint/2010/main" val="2715624134"/>
      </p:ext>
    </p:extLst>
  </p:cSld>
  <p:clrMapOvr>
    <a:masterClrMapping/>
  </p:clrMapOvr>
  <p:extLst>
    <p:ext uri="{DCECCB84-F9BA-43D5-87BE-67443E8EF086}">
      <p15:sldGuideLst xmlns:p15="http://schemas.microsoft.com/office/powerpoint/2012/main">
        <p15:guide id="1" orient="horz" pos="1476" userDrawn="1">
          <p15:clr>
            <a:srgbClr val="A4A3A4"/>
          </p15:clr>
        </p15:guide>
        <p15:guide id="2" pos="3825" userDrawn="1">
          <p15:clr>
            <a:srgbClr val="A4A3A4"/>
          </p15:clr>
        </p15:guide>
        <p15:guide id="3" pos="3539" userDrawn="1">
          <p15:clr>
            <a:srgbClr val="A4A3A4"/>
          </p15:clr>
        </p15:guide>
        <p15:guide id="4" orient="horz" pos="1229"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2343600"/>
            <a:ext cx="51696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10792800" cy="277200"/>
          </a:xfrm>
        </p:spPr>
        <p:txBody>
          <a:bodyPr tIns="0" anchor="t" anchorCtr="0"/>
          <a:lstStyle>
            <a:lvl1pPr marL="0" indent="0">
              <a:lnSpc>
                <a:spcPct val="10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6073200" y="2343600"/>
            <a:ext cx="5169600" cy="3495225"/>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3291695491"/>
      </p:ext>
    </p:extLst>
  </p:cSld>
  <p:clrMapOvr>
    <a:masterClrMapping/>
  </p:clrMapOvr>
  <p:extLst>
    <p:ext uri="{DCECCB84-F9BA-43D5-87BE-67443E8EF086}">
      <p15:sldGuideLst xmlns:p15="http://schemas.microsoft.com/office/powerpoint/2012/main">
        <p15:guide id="1" orient="horz" pos="1476" userDrawn="1">
          <p15:clr>
            <a:srgbClr val="A4A3A4"/>
          </p15:clr>
        </p15:guide>
        <p15:guide id="2" pos="3825" userDrawn="1">
          <p15:clr>
            <a:srgbClr val="A4A3A4"/>
          </p15:clr>
        </p15:guide>
        <p15:guide id="3" pos="3539" userDrawn="1">
          <p15:clr>
            <a:srgbClr val="A4A3A4"/>
          </p15:clr>
        </p15:guide>
        <p15:guide id="4" orient="horz" pos="122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2343600"/>
            <a:ext cx="3340800" cy="34956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3340800" cy="277200"/>
          </a:xfrm>
        </p:spPr>
        <p:txBody>
          <a:bodyPr tIns="0" anchor="t" anchorCtr="0"/>
          <a:lstStyle>
            <a:lvl1pPr marL="0" indent="0">
              <a:lnSpc>
                <a:spcPct val="10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4176000" y="2343600"/>
            <a:ext cx="3340800" cy="3495225"/>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1" name="Text Placeholder 5">
            <a:extLst>
              <a:ext uri="{FF2B5EF4-FFF2-40B4-BE49-F238E27FC236}">
                <a16:creationId xmlns:a16="http://schemas.microsoft.com/office/drawing/2014/main" id="{4DD551F3-1DF7-66AB-684E-DFD23206DE6C}"/>
              </a:ext>
            </a:extLst>
          </p:cNvPr>
          <p:cNvSpPr>
            <a:spLocks noGrp="1"/>
          </p:cNvSpPr>
          <p:nvPr>
            <p:ph type="body" sz="quarter" idx="17" hasCustomPrompt="1"/>
          </p:nvPr>
        </p:nvSpPr>
        <p:spPr>
          <a:xfrm>
            <a:off x="4176000" y="1954342"/>
            <a:ext cx="33408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7902000" y="2343600"/>
            <a:ext cx="3340800" cy="34956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3" name="Text Placeholder 5">
            <a:extLst>
              <a:ext uri="{FF2B5EF4-FFF2-40B4-BE49-F238E27FC236}">
                <a16:creationId xmlns:a16="http://schemas.microsoft.com/office/drawing/2014/main" id="{6ECA3D2B-6759-F169-55B5-745BFC910539}"/>
              </a:ext>
            </a:extLst>
          </p:cNvPr>
          <p:cNvSpPr>
            <a:spLocks noGrp="1"/>
          </p:cNvSpPr>
          <p:nvPr>
            <p:ph type="body" sz="quarter" idx="19" hasCustomPrompt="1"/>
          </p:nvPr>
        </p:nvSpPr>
        <p:spPr>
          <a:xfrm>
            <a:off x="7902000" y="1954342"/>
            <a:ext cx="33408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797948340"/>
      </p:ext>
    </p:extLst>
  </p:cSld>
  <p:clrMapOvr>
    <a:masterClrMapping/>
  </p:clrMapOvr>
  <p:extLst>
    <p:ext uri="{DCECCB84-F9BA-43D5-87BE-67443E8EF086}">
      <p15:sldGuideLst xmlns:p15="http://schemas.microsoft.com/office/powerpoint/2012/main">
        <p15:guide id="1" orient="horz" pos="1476" userDrawn="1">
          <p15:clr>
            <a:srgbClr val="A4A3A4"/>
          </p15:clr>
        </p15:guide>
        <p15:guide id="2" pos="4737" userDrawn="1">
          <p15:clr>
            <a:srgbClr val="A4A3A4"/>
          </p15:clr>
        </p15:guide>
        <p15:guide id="3" pos="2388" userDrawn="1">
          <p15:clr>
            <a:srgbClr val="A4A3A4"/>
          </p15:clr>
        </p15:guide>
        <p15:guide id="4" pos="4977" userDrawn="1">
          <p15:clr>
            <a:srgbClr val="A4A3A4"/>
          </p15:clr>
        </p15:guide>
        <p15:guide id="5" pos="2631" userDrawn="1">
          <p15:clr>
            <a:srgbClr val="A4A3A4"/>
          </p15:clr>
        </p15:guide>
        <p15:guide id="6" orient="horz" pos="122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B">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1038"/>
            <a:ext cx="3340800" cy="3888162"/>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4176000" y="1951080"/>
            <a:ext cx="3340800" cy="3887745"/>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7902000" y="1951038"/>
            <a:ext cx="3340800" cy="3888162"/>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87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462077701"/>
      </p:ext>
    </p:extLst>
  </p:cSld>
  <p:clrMapOvr>
    <a:masterClrMapping/>
  </p:clrMapOvr>
  <p:extLst>
    <p:ext uri="{DCECCB84-F9BA-43D5-87BE-67443E8EF086}">
      <p15:sldGuideLst xmlns:p15="http://schemas.microsoft.com/office/powerpoint/2012/main">
        <p15:guide id="2" pos="4737" userDrawn="1">
          <p15:clr>
            <a:srgbClr val="A4A3A4"/>
          </p15:clr>
        </p15:guide>
        <p15:guide id="3" pos="2388" userDrawn="1">
          <p15:clr>
            <a:srgbClr val="A4A3A4"/>
          </p15:clr>
        </p15:guide>
        <p15:guide id="4" pos="4977" userDrawn="1">
          <p15:clr>
            <a:srgbClr val="A4A3A4"/>
          </p15:clr>
        </p15:guide>
        <p15:guide id="5" pos="2631" userDrawn="1">
          <p15:clr>
            <a:srgbClr val="A4A3A4"/>
          </p15:clr>
        </p15:guide>
        <p15:guide id="6" orient="horz" pos="1229"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C">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2343150"/>
            <a:ext cx="5169600" cy="349605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5169600" cy="277200"/>
          </a:xfrm>
        </p:spPr>
        <p:txBody>
          <a:bodyPr tIns="0" anchor="t" anchorCtr="0"/>
          <a:lstStyle>
            <a:lvl1pPr marL="0" indent="0">
              <a:lnSpc>
                <a:spcPct val="9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6073200" y="2343150"/>
            <a:ext cx="5169600" cy="136485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1" name="Text Placeholder 5">
            <a:extLst>
              <a:ext uri="{FF2B5EF4-FFF2-40B4-BE49-F238E27FC236}">
                <a16:creationId xmlns:a16="http://schemas.microsoft.com/office/drawing/2014/main" id="{4DD551F3-1DF7-66AB-684E-DFD23206DE6C}"/>
              </a:ext>
            </a:extLst>
          </p:cNvPr>
          <p:cNvSpPr>
            <a:spLocks noGrp="1"/>
          </p:cNvSpPr>
          <p:nvPr>
            <p:ph type="body" sz="quarter" idx="17" hasCustomPrompt="1"/>
          </p:nvPr>
        </p:nvSpPr>
        <p:spPr>
          <a:xfrm>
            <a:off x="6073200" y="1954342"/>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6073200" y="4474800"/>
            <a:ext cx="5169600" cy="136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3" name="Text Placeholder 5">
            <a:extLst>
              <a:ext uri="{FF2B5EF4-FFF2-40B4-BE49-F238E27FC236}">
                <a16:creationId xmlns:a16="http://schemas.microsoft.com/office/drawing/2014/main" id="{6ECA3D2B-6759-F169-55B5-745BFC910539}"/>
              </a:ext>
            </a:extLst>
          </p:cNvPr>
          <p:cNvSpPr>
            <a:spLocks noGrp="1"/>
          </p:cNvSpPr>
          <p:nvPr>
            <p:ph type="body" sz="quarter" idx="19" hasCustomPrompt="1"/>
          </p:nvPr>
        </p:nvSpPr>
        <p:spPr>
          <a:xfrm>
            <a:off x="6073200" y="4089600"/>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364024107"/>
      </p:ext>
    </p:extLst>
  </p:cSld>
  <p:clrMapOvr>
    <a:masterClrMapping/>
  </p:clrMapOvr>
  <p:extLst>
    <p:ext uri="{DCECCB84-F9BA-43D5-87BE-67443E8EF086}">
      <p15:sldGuideLst xmlns:p15="http://schemas.microsoft.com/office/powerpoint/2012/main">
        <p15:guide id="5" pos="3540" userDrawn="1">
          <p15:clr>
            <a:srgbClr val="A4A3A4"/>
          </p15:clr>
        </p15:guide>
        <p15:guide id="6" pos="3825" userDrawn="1">
          <p15:clr>
            <a:srgbClr val="A4A3A4"/>
          </p15:clr>
        </p15:guide>
        <p15:guide id="7" orient="horz" pos="2576" userDrawn="1">
          <p15:clr>
            <a:srgbClr val="A4A3A4"/>
          </p15:clr>
        </p15:guide>
        <p15:guide id="8" orient="horz" pos="2818" userDrawn="1">
          <p15:clr>
            <a:srgbClr val="A4A3A4"/>
          </p15:clr>
        </p15:guide>
        <p15:guide id="9" orient="horz" pos="2336" userDrawn="1">
          <p15:clr>
            <a:srgbClr val="A4A3A4"/>
          </p15:clr>
        </p15:guide>
        <p15:guide id="10" orient="horz" pos="1476" userDrawn="1">
          <p15:clr>
            <a:srgbClr val="A4A3A4"/>
          </p15:clr>
        </p15:guide>
        <p15:guide id="11" orient="horz" pos="1229"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D">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1038"/>
            <a:ext cx="5169600" cy="3888162"/>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6073200" y="1954800"/>
            <a:ext cx="5169600" cy="17532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6073200" y="4086000"/>
            <a:ext cx="5169600" cy="17532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62015100"/>
      </p:ext>
    </p:extLst>
  </p:cSld>
  <p:clrMapOvr>
    <a:masterClrMapping/>
  </p:clrMapOvr>
  <p:extLst>
    <p:ext uri="{DCECCB84-F9BA-43D5-87BE-67443E8EF086}">
      <p15:sldGuideLst xmlns:p15="http://schemas.microsoft.com/office/powerpoint/2012/main">
        <p15:guide id="5" pos="3540" userDrawn="1">
          <p15:clr>
            <a:srgbClr val="A4A3A4"/>
          </p15:clr>
        </p15:guide>
        <p15:guide id="6" pos="3825" userDrawn="1">
          <p15:clr>
            <a:srgbClr val="A4A3A4"/>
          </p15:clr>
        </p15:guide>
        <p15:guide id="7" orient="horz" pos="2573" userDrawn="1">
          <p15:clr>
            <a:srgbClr val="A4A3A4"/>
          </p15:clr>
        </p15:guide>
        <p15:guide id="8" orient="horz" pos="2336" userDrawn="1">
          <p15:clr>
            <a:srgbClr val="A4A3A4"/>
          </p15:clr>
        </p15:guide>
        <p15:guide id="9" orient="horz" pos="122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6073200" y="2343150"/>
            <a:ext cx="5169600" cy="349605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6073200" y="1954342"/>
            <a:ext cx="5169600" cy="277200"/>
          </a:xfrm>
        </p:spPr>
        <p:txBody>
          <a:bodyPr tIns="0" anchor="t" anchorCtr="0"/>
          <a:lstStyle>
            <a:lvl1pPr marL="0" indent="0">
              <a:lnSpc>
                <a:spcPct val="9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450000" y="2343150"/>
            <a:ext cx="5169600" cy="136485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1" name="Text Placeholder 5">
            <a:extLst>
              <a:ext uri="{FF2B5EF4-FFF2-40B4-BE49-F238E27FC236}">
                <a16:creationId xmlns:a16="http://schemas.microsoft.com/office/drawing/2014/main" id="{4DD551F3-1DF7-66AB-684E-DFD23206DE6C}"/>
              </a:ext>
            </a:extLst>
          </p:cNvPr>
          <p:cNvSpPr>
            <a:spLocks noGrp="1"/>
          </p:cNvSpPr>
          <p:nvPr>
            <p:ph type="body" sz="quarter" idx="17" hasCustomPrompt="1"/>
          </p:nvPr>
        </p:nvSpPr>
        <p:spPr>
          <a:xfrm>
            <a:off x="450000" y="1954342"/>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450000" y="4474800"/>
            <a:ext cx="5169600" cy="136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3" name="Text Placeholder 5">
            <a:extLst>
              <a:ext uri="{FF2B5EF4-FFF2-40B4-BE49-F238E27FC236}">
                <a16:creationId xmlns:a16="http://schemas.microsoft.com/office/drawing/2014/main" id="{6ECA3D2B-6759-F169-55B5-745BFC910539}"/>
              </a:ext>
            </a:extLst>
          </p:cNvPr>
          <p:cNvSpPr>
            <a:spLocks noGrp="1"/>
          </p:cNvSpPr>
          <p:nvPr>
            <p:ph type="body" sz="quarter" idx="19" hasCustomPrompt="1"/>
          </p:nvPr>
        </p:nvSpPr>
        <p:spPr>
          <a:xfrm>
            <a:off x="450000" y="4089600"/>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551822837"/>
      </p:ext>
    </p:extLst>
  </p:cSld>
  <p:clrMapOvr>
    <a:masterClrMapping/>
  </p:clrMapOvr>
  <p:extLst>
    <p:ext uri="{DCECCB84-F9BA-43D5-87BE-67443E8EF086}">
      <p15:sldGuideLst xmlns:p15="http://schemas.microsoft.com/office/powerpoint/2012/main">
        <p15:guide id="5" pos="3540" userDrawn="1">
          <p15:clr>
            <a:srgbClr val="A4A3A4"/>
          </p15:clr>
        </p15:guide>
        <p15:guide id="6" pos="3825" userDrawn="1">
          <p15:clr>
            <a:srgbClr val="A4A3A4"/>
          </p15:clr>
        </p15:guide>
        <p15:guide id="7" orient="horz" pos="2576" userDrawn="1">
          <p15:clr>
            <a:srgbClr val="A4A3A4"/>
          </p15:clr>
        </p15:guide>
        <p15:guide id="8" orient="horz" pos="2818" userDrawn="1">
          <p15:clr>
            <a:srgbClr val="A4A3A4"/>
          </p15:clr>
        </p15:guide>
        <p15:guide id="9" orient="horz" pos="2336" userDrawn="1">
          <p15:clr>
            <a:srgbClr val="A4A3A4"/>
          </p15:clr>
        </p15:guide>
        <p15:guide id="10" orient="horz" pos="1476" userDrawn="1">
          <p15:clr>
            <a:srgbClr val="A4A3A4"/>
          </p15:clr>
        </p15:guide>
        <p15:guide id="11" orient="horz" pos="1229"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F">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6073200" y="1951038"/>
            <a:ext cx="5169600" cy="3888162"/>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450000" y="1951038"/>
            <a:ext cx="5169600" cy="17532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450000" y="4086000"/>
            <a:ext cx="5169600" cy="17532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83929457"/>
      </p:ext>
    </p:extLst>
  </p:cSld>
  <p:clrMapOvr>
    <a:masterClrMapping/>
  </p:clrMapOvr>
  <p:extLst>
    <p:ext uri="{DCECCB84-F9BA-43D5-87BE-67443E8EF086}">
      <p15:sldGuideLst xmlns:p15="http://schemas.microsoft.com/office/powerpoint/2012/main">
        <p15:guide id="5" pos="3540" userDrawn="1">
          <p15:clr>
            <a:srgbClr val="A4A3A4"/>
          </p15:clr>
        </p15:guide>
        <p15:guide id="6" pos="3825" userDrawn="1">
          <p15:clr>
            <a:srgbClr val="A4A3A4"/>
          </p15:clr>
        </p15:guide>
        <p15:guide id="7" orient="horz" pos="2573" userDrawn="1">
          <p15:clr>
            <a:srgbClr val="A4A3A4"/>
          </p15:clr>
        </p15:guide>
        <p15:guide id="8" orient="horz" pos="2332" userDrawn="1">
          <p15:clr>
            <a:srgbClr val="A4A3A4"/>
          </p15:clr>
        </p15:guide>
        <p15:guide id="9" orient="horz" pos="1229"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2343150"/>
            <a:ext cx="5169600" cy="136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4" name="Text Placeholder 5">
            <a:extLst>
              <a:ext uri="{FF2B5EF4-FFF2-40B4-BE49-F238E27FC236}">
                <a16:creationId xmlns:a16="http://schemas.microsoft.com/office/drawing/2014/main" id="{4DBFD812-BD5E-7699-0F21-1CA9C59C0ACE}"/>
              </a:ext>
            </a:extLst>
          </p:cNvPr>
          <p:cNvSpPr>
            <a:spLocks noGrp="1"/>
          </p:cNvSpPr>
          <p:nvPr>
            <p:ph type="body" sz="quarter" idx="15" hasCustomPrompt="1"/>
          </p:nvPr>
        </p:nvSpPr>
        <p:spPr>
          <a:xfrm>
            <a:off x="450000" y="1954342"/>
            <a:ext cx="5169600" cy="277200"/>
          </a:xfrm>
        </p:spPr>
        <p:txBody>
          <a:bodyPr tIns="0" anchor="t" anchorCtr="0"/>
          <a:lstStyle>
            <a:lvl1pPr marL="0" indent="0">
              <a:lnSpc>
                <a:spcPct val="90000"/>
              </a:lnSpc>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6073200" y="2343150"/>
            <a:ext cx="5169600" cy="136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1" name="Text Placeholder 5">
            <a:extLst>
              <a:ext uri="{FF2B5EF4-FFF2-40B4-BE49-F238E27FC236}">
                <a16:creationId xmlns:a16="http://schemas.microsoft.com/office/drawing/2014/main" id="{4DD551F3-1DF7-66AB-684E-DFD23206DE6C}"/>
              </a:ext>
            </a:extLst>
          </p:cNvPr>
          <p:cNvSpPr>
            <a:spLocks noGrp="1"/>
          </p:cNvSpPr>
          <p:nvPr>
            <p:ph type="body" sz="quarter" idx="17" hasCustomPrompt="1"/>
          </p:nvPr>
        </p:nvSpPr>
        <p:spPr>
          <a:xfrm>
            <a:off x="6073200" y="1954342"/>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450000" y="4474800"/>
            <a:ext cx="5169600" cy="136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3" name="Text Placeholder 5">
            <a:extLst>
              <a:ext uri="{FF2B5EF4-FFF2-40B4-BE49-F238E27FC236}">
                <a16:creationId xmlns:a16="http://schemas.microsoft.com/office/drawing/2014/main" id="{6ECA3D2B-6759-F169-55B5-745BFC910539}"/>
              </a:ext>
            </a:extLst>
          </p:cNvPr>
          <p:cNvSpPr>
            <a:spLocks noGrp="1"/>
          </p:cNvSpPr>
          <p:nvPr>
            <p:ph type="body" sz="quarter" idx="19" hasCustomPrompt="1"/>
          </p:nvPr>
        </p:nvSpPr>
        <p:spPr>
          <a:xfrm>
            <a:off x="450000" y="4089600"/>
            <a:ext cx="5169600" cy="277200"/>
          </a:xfrm>
        </p:spPr>
        <p:txBody>
          <a:bodyPr tIns="0" anchor="t"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4" name="Content Placeholder 2">
            <a:extLst>
              <a:ext uri="{FF2B5EF4-FFF2-40B4-BE49-F238E27FC236}">
                <a16:creationId xmlns:a16="http://schemas.microsoft.com/office/drawing/2014/main" id="{619BCC7F-214C-A8B6-3CA0-921A3820F919}"/>
              </a:ext>
            </a:extLst>
          </p:cNvPr>
          <p:cNvSpPr>
            <a:spLocks noGrp="1"/>
          </p:cNvSpPr>
          <p:nvPr>
            <p:ph idx="20" hasCustomPrompt="1"/>
          </p:nvPr>
        </p:nvSpPr>
        <p:spPr>
          <a:xfrm>
            <a:off x="6073200" y="4474800"/>
            <a:ext cx="5169600" cy="136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5" name="Text Placeholder 5">
            <a:extLst>
              <a:ext uri="{FF2B5EF4-FFF2-40B4-BE49-F238E27FC236}">
                <a16:creationId xmlns:a16="http://schemas.microsoft.com/office/drawing/2014/main" id="{A472C2C9-5631-CB15-CD23-7741259D4BE2}"/>
              </a:ext>
            </a:extLst>
          </p:cNvPr>
          <p:cNvSpPr>
            <a:spLocks noGrp="1"/>
          </p:cNvSpPr>
          <p:nvPr>
            <p:ph type="body" sz="quarter" idx="21" hasCustomPrompt="1"/>
          </p:nvPr>
        </p:nvSpPr>
        <p:spPr>
          <a:xfrm>
            <a:off x="6073200" y="4089600"/>
            <a:ext cx="51696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396304019"/>
      </p:ext>
    </p:extLst>
  </p:cSld>
  <p:clrMapOvr>
    <a:masterClrMapping/>
  </p:clrMapOvr>
  <p:extLst>
    <p:ext uri="{DCECCB84-F9BA-43D5-87BE-67443E8EF086}">
      <p15:sldGuideLst xmlns:p15="http://schemas.microsoft.com/office/powerpoint/2012/main">
        <p15:guide id="5" pos="3540" userDrawn="1">
          <p15:clr>
            <a:srgbClr val="A4A3A4"/>
          </p15:clr>
        </p15:guide>
        <p15:guide id="6" pos="3825" userDrawn="1">
          <p15:clr>
            <a:srgbClr val="A4A3A4"/>
          </p15:clr>
        </p15:guide>
        <p15:guide id="7" orient="horz" pos="2576" userDrawn="1">
          <p15:clr>
            <a:srgbClr val="A4A3A4"/>
          </p15:clr>
        </p15:guide>
        <p15:guide id="8" orient="horz" pos="2818" userDrawn="1">
          <p15:clr>
            <a:srgbClr val="A4A3A4"/>
          </p15:clr>
        </p15:guide>
        <p15:guide id="9" orient="horz" pos="2336" userDrawn="1">
          <p15:clr>
            <a:srgbClr val="A4A3A4"/>
          </p15:clr>
        </p15:guide>
        <p15:guide id="10" orient="horz" pos="1476" userDrawn="1">
          <p15:clr>
            <a:srgbClr val="A4A3A4"/>
          </p15:clr>
        </p15:guide>
        <p15:guide id="11" orient="horz" pos="1229"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4800"/>
            <a:ext cx="5169600" cy="17460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6" name="Content Placeholder 2">
            <a:extLst>
              <a:ext uri="{FF2B5EF4-FFF2-40B4-BE49-F238E27FC236}">
                <a16:creationId xmlns:a16="http://schemas.microsoft.com/office/drawing/2014/main" id="{38917302-AC3D-2F78-877E-4EBCB5B71D23}"/>
              </a:ext>
            </a:extLst>
          </p:cNvPr>
          <p:cNvSpPr>
            <a:spLocks noGrp="1"/>
          </p:cNvSpPr>
          <p:nvPr>
            <p:ph idx="16" hasCustomPrompt="1"/>
          </p:nvPr>
        </p:nvSpPr>
        <p:spPr>
          <a:xfrm>
            <a:off x="6073200" y="1954800"/>
            <a:ext cx="5169600" cy="17460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2" name="Content Placeholder 2">
            <a:extLst>
              <a:ext uri="{FF2B5EF4-FFF2-40B4-BE49-F238E27FC236}">
                <a16:creationId xmlns:a16="http://schemas.microsoft.com/office/drawing/2014/main" id="{A3824544-F3BF-4D53-5D97-B7FFF25D79FA}"/>
              </a:ext>
            </a:extLst>
          </p:cNvPr>
          <p:cNvSpPr>
            <a:spLocks noGrp="1"/>
          </p:cNvSpPr>
          <p:nvPr>
            <p:ph idx="18" hasCustomPrompt="1"/>
          </p:nvPr>
        </p:nvSpPr>
        <p:spPr>
          <a:xfrm>
            <a:off x="450000" y="4086000"/>
            <a:ext cx="5169600" cy="17460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4" name="Content Placeholder 2">
            <a:extLst>
              <a:ext uri="{FF2B5EF4-FFF2-40B4-BE49-F238E27FC236}">
                <a16:creationId xmlns:a16="http://schemas.microsoft.com/office/drawing/2014/main" id="{619BCC7F-214C-A8B6-3CA0-921A3820F919}"/>
              </a:ext>
            </a:extLst>
          </p:cNvPr>
          <p:cNvSpPr>
            <a:spLocks noGrp="1"/>
          </p:cNvSpPr>
          <p:nvPr>
            <p:ph idx="20" hasCustomPrompt="1"/>
          </p:nvPr>
        </p:nvSpPr>
        <p:spPr>
          <a:xfrm>
            <a:off x="6073200" y="4086000"/>
            <a:ext cx="5169600" cy="17460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0" name="Subtitle 2">
            <a:extLst>
              <a:ext uri="{FF2B5EF4-FFF2-40B4-BE49-F238E27FC236}">
                <a16:creationId xmlns:a16="http://schemas.microsoft.com/office/drawing/2014/main" id="{3B9813ED-2D97-404C-BF27-32E36FE286BD}"/>
              </a:ext>
            </a:extLst>
          </p:cNvPr>
          <p:cNvSpPr>
            <a:spLocks noGrp="1"/>
          </p:cNvSpPr>
          <p:nvPr>
            <p:ph type="subTitle" idx="13" hasCustomPrompt="1"/>
          </p:nvPr>
        </p:nvSpPr>
        <p:spPr>
          <a:xfrm>
            <a:off x="450000"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5" name="Text Placeholder 4">
            <a:extLst>
              <a:ext uri="{FF2B5EF4-FFF2-40B4-BE49-F238E27FC236}">
                <a16:creationId xmlns:a16="http://schemas.microsoft.com/office/drawing/2014/main" id="{9E6DC9F9-CEFA-4E56-9BE8-6968B0C923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8809200" y="6188400"/>
            <a:ext cx="2055600" cy="309600"/>
          </a:xfrm>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78258047"/>
      </p:ext>
    </p:extLst>
  </p:cSld>
  <p:clrMapOvr>
    <a:masterClrMapping/>
  </p:clrMapOvr>
  <p:extLst>
    <p:ext uri="{DCECCB84-F9BA-43D5-87BE-67443E8EF086}">
      <p15:sldGuideLst xmlns:p15="http://schemas.microsoft.com/office/powerpoint/2012/main">
        <p15:guide id="5" pos="3540" userDrawn="1">
          <p15:clr>
            <a:srgbClr val="A4A3A4"/>
          </p15:clr>
        </p15:guide>
        <p15:guide id="6" pos="3825" userDrawn="1">
          <p15:clr>
            <a:srgbClr val="A4A3A4"/>
          </p15:clr>
        </p15:guide>
        <p15:guide id="7" orient="horz" pos="2576" userDrawn="1">
          <p15:clr>
            <a:srgbClr val="A4A3A4"/>
          </p15:clr>
        </p15:guide>
        <p15:guide id="9" orient="horz" pos="2336" userDrawn="1">
          <p15:clr>
            <a:srgbClr val="A4A3A4"/>
          </p15:clr>
        </p15:guide>
        <p15:guide id="10" orient="horz" pos="122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Picture A">
    <p:spTree>
      <p:nvGrpSpPr>
        <p:cNvPr id="1" name=""/>
        <p:cNvGrpSpPr/>
        <p:nvPr/>
      </p:nvGrpSpPr>
      <p:grpSpPr>
        <a:xfrm>
          <a:off x="0" y="0"/>
          <a:ext cx="0" cy="0"/>
          <a:chOff x="0" y="0"/>
          <a:chExt cx="0" cy="0"/>
        </a:xfrm>
      </p:grpSpPr>
      <p:sp>
        <p:nvSpPr>
          <p:cNvPr id="5" name="Footer Placeholder 8" hidden="1">
            <a:extLst>
              <a:ext uri="{FF2B5EF4-FFF2-40B4-BE49-F238E27FC236}">
                <a16:creationId xmlns:a16="http://schemas.microsoft.com/office/drawing/2014/main" id="{44FBEF0F-BDBE-6728-FFBE-939351EAB84D}"/>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6" name="Slide Number Placeholder 10" hidden="1">
            <a:extLst>
              <a:ext uri="{FF2B5EF4-FFF2-40B4-BE49-F238E27FC236}">
                <a16:creationId xmlns:a16="http://schemas.microsoft.com/office/drawing/2014/main" id="{54F0CBE2-FA94-34C5-37F8-0C65E0DE91B0}"/>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
        <p:nvSpPr>
          <p:cNvPr id="9" name="Picture Placeholder 10">
            <a:extLst>
              <a:ext uri="{FF2B5EF4-FFF2-40B4-BE49-F238E27FC236}">
                <a16:creationId xmlns:a16="http://schemas.microsoft.com/office/drawing/2014/main" id="{1786C404-B396-7655-ECB6-1ABFA5CA1208}"/>
              </a:ext>
            </a:extLst>
          </p:cNvPr>
          <p:cNvSpPr>
            <a:spLocks noGrp="1"/>
          </p:cNvSpPr>
          <p:nvPr>
            <p:ph type="pic" sz="quarter" idx="13" hasCustomPrompt="1"/>
          </p:nvPr>
        </p:nvSpPr>
        <p:spPr>
          <a:xfrm>
            <a:off x="0" y="-794"/>
            <a:ext cx="12192000" cy="6858794"/>
          </a:xfrm>
          <a:solidFill>
            <a:schemeClr val="bg1">
              <a:lumMod val="85000"/>
            </a:schemeClr>
          </a:solidFill>
        </p:spPr>
        <p:txBody>
          <a:bodyPr lIns="36000" tIns="36000" rIns="36000"/>
          <a:lstStyle>
            <a:lvl1pPr marL="0" indent="0">
              <a:lnSpc>
                <a:spcPct val="100000"/>
              </a:lnSpc>
              <a:spcBef>
                <a:spcPts val="0"/>
              </a:spcBef>
              <a:buNone/>
              <a:defRPr>
                <a:solidFill>
                  <a:srgbClr val="090C33"/>
                </a:solidFill>
              </a:defRPr>
            </a:lvl1pPr>
          </a:lstStyle>
          <a:p>
            <a:r>
              <a:rPr lang="da-DK" dirty="0"/>
              <a:t>To insert picture from Templafy click on slide frame and select from Templafy Images.</a:t>
            </a:r>
            <a:endParaRPr lang="da-DK"/>
          </a:p>
          <a:p>
            <a:r>
              <a:rPr lang="da-DK" dirty="0"/>
              <a:t>To insert picture from local computer, insert text in the title field first to access the picture icon.</a:t>
            </a:r>
            <a:endParaRPr lang="da-DK"/>
          </a:p>
        </p:txBody>
      </p:sp>
      <p:sp>
        <p:nvSpPr>
          <p:cNvPr id="13" name="Plassholder for tekst logo">
            <a:extLst>
              <a:ext uri="{FF2B5EF4-FFF2-40B4-BE49-F238E27FC236}">
                <a16:creationId xmlns:a16="http://schemas.microsoft.com/office/drawing/2014/main" id="{946015B0-6D41-F251-4E0C-47AC8444C697}"/>
              </a:ext>
            </a:extLst>
          </p:cNvPr>
          <p:cNvSpPr>
            <a:spLocks noGrp="1"/>
          </p:cNvSpPr>
          <p:nvPr>
            <p:ph type="body" sz="quarter" idx="11" hasCustomPrompt="1"/>
          </p:nvPr>
        </p:nvSpPr>
        <p:spPr>
          <a:xfrm>
            <a:off x="9886445" y="251489"/>
            <a:ext cx="2051840" cy="508188"/>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solidFill>
                  <a:srgbClr val="090C33"/>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da-DK" dirty="0"/>
              <a:t> </a:t>
            </a:r>
            <a:endParaRPr lang="da-DK"/>
          </a:p>
        </p:txBody>
      </p:sp>
      <p:sp>
        <p:nvSpPr>
          <p:cNvPr id="2" name="Title 1"/>
          <p:cNvSpPr>
            <a:spLocks noGrp="1"/>
          </p:cNvSpPr>
          <p:nvPr>
            <p:ph type="ctrTitle" hasCustomPrompt="1"/>
          </p:nvPr>
        </p:nvSpPr>
        <p:spPr>
          <a:xfrm>
            <a:off x="253437" y="1692767"/>
            <a:ext cx="11706622" cy="3922966"/>
          </a:xfrm>
        </p:spPr>
        <p:txBody>
          <a:bodyPr anchor="b"/>
          <a:lstStyle>
            <a:lvl1pPr indent="1008202" algn="l">
              <a:lnSpc>
                <a:spcPct val="90000"/>
              </a:lnSpc>
              <a:defRPr sz="9002">
                <a:solidFill>
                  <a:schemeClr val="lt1"/>
                </a:solidFill>
              </a:defRPr>
            </a:lvl1pPr>
          </a:lstStyle>
          <a:p>
            <a:r>
              <a:rPr lang="da-DK" dirty="0"/>
              <a:t>Click to add short title</a:t>
            </a:r>
            <a:endParaRPr lang="da-DK"/>
          </a:p>
        </p:txBody>
      </p:sp>
      <p:sp>
        <p:nvSpPr>
          <p:cNvPr id="3" name="Subtitle 2"/>
          <p:cNvSpPr>
            <a:spLocks noGrp="1"/>
          </p:cNvSpPr>
          <p:nvPr>
            <p:ph type="subTitle" idx="1"/>
          </p:nvPr>
        </p:nvSpPr>
        <p:spPr>
          <a:xfrm>
            <a:off x="253437" y="6306280"/>
            <a:ext cx="9144000" cy="361992"/>
          </a:xfrm>
        </p:spPr>
        <p:txBody>
          <a:bodyPr anchor="b"/>
          <a:lstStyle>
            <a:lvl1pPr marL="0" indent="0" algn="l">
              <a:buNone/>
              <a:defRPr sz="2000">
                <a:solidFill>
                  <a:srgbClr val="FFFFFF"/>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da-DK" dirty="0"/>
              <a:t>Click to edit Master subtitle style</a:t>
            </a:r>
            <a:endParaRPr lang="da-DK"/>
          </a:p>
        </p:txBody>
      </p:sp>
      <p:sp>
        <p:nvSpPr>
          <p:cNvPr id="4" name="Date Placeholder 3">
            <a:extLst>
              <a:ext uri="{FF2B5EF4-FFF2-40B4-BE49-F238E27FC236}">
                <a16:creationId xmlns:a16="http://schemas.microsoft.com/office/drawing/2014/main" id="{7AED36E2-8932-3E43-D40B-840515BB95D5}"/>
              </a:ext>
            </a:extLst>
          </p:cNvPr>
          <p:cNvSpPr>
            <a:spLocks noGrp="1"/>
          </p:cNvSpPr>
          <p:nvPr>
            <p:ph type="dt" sz="half" idx="14"/>
          </p:nvPr>
        </p:nvSpPr>
        <p:spPr>
          <a:xfrm>
            <a:off x="9651667" y="6447255"/>
            <a:ext cx="2308391" cy="221018"/>
          </a:xfrm>
        </p:spPr>
        <p:txBody>
          <a:bodyPr bIns="36000"/>
          <a:lstStyle>
            <a:lvl1pPr algn="r">
              <a:defRPr sz="1200">
                <a:solidFill>
                  <a:schemeClr val="bg1"/>
                </a:solidFill>
                <a:latin typeface="Gjensidige Type" pitchFamily="50" charset="0"/>
                <a:ea typeface="Arial" pitchFamily="34" charset="0"/>
              </a:defRPr>
            </a:lvl1pPr>
          </a:lstStyle>
          <a:p>
            <a:r>
              <a:rPr lang="da-DK" dirty="0"/>
              <a:t>Date, Month Year</a:t>
            </a:r>
            <a:endParaRPr lang="da-DK"/>
          </a:p>
        </p:txBody>
      </p:sp>
    </p:spTree>
    <p:extLst>
      <p:ext uri="{BB962C8B-B14F-4D97-AF65-F5344CB8AC3E}">
        <p14:creationId xmlns:p14="http://schemas.microsoft.com/office/powerpoint/2010/main" val="1158647855"/>
      </p:ext>
    </p:extLst>
  </p:cSld>
  <p:clrMapOvr>
    <a:masterClrMapping/>
  </p:clrMapOvr>
  <p:transition>
    <p:fade/>
  </p:transition>
  <p:extLst>
    <p:ext uri="{DCECCB84-F9BA-43D5-87BE-67443E8EF086}">
      <p15:sldGuideLst xmlns:p15="http://schemas.microsoft.com/office/powerpoint/2012/main">
        <p15:guide id="1" orient="horz" pos="1066" userDrawn="1">
          <p15:clr>
            <a:srgbClr val="A4A3A4"/>
          </p15:clr>
        </p15:guide>
        <p15:guide id="2" orient="horz" pos="3537" userDrawn="1">
          <p15:clr>
            <a:srgbClr val="A4A3A4"/>
          </p15:clr>
        </p15:guide>
        <p15:guide id="3" pos="159" userDrawn="1">
          <p15:clr>
            <a:srgbClr val="A4A3A4"/>
          </p15:clr>
        </p15:guide>
        <p15:guide id="4" pos="7533" userDrawn="1">
          <p15:clr>
            <a:srgbClr val="A4A3A4"/>
          </p15:clr>
        </p15:guide>
        <p15:guide id="5" orient="horz" pos="4201"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Picture A">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E969E1C8-2181-347E-0148-15171E89B180}"/>
              </a:ext>
            </a:extLst>
          </p:cNvPr>
          <p:cNvSpPr>
            <a:spLocks noGrp="1"/>
          </p:cNvSpPr>
          <p:nvPr>
            <p:ph type="dt" sz="half" idx="16"/>
          </p:nvPr>
        </p:nvSpPr>
        <p:spPr/>
        <p:txBody>
          <a:bodyPr/>
          <a:lstStyle/>
          <a:p>
            <a:fld id="{422FD456-FCAF-42A7-83AC-576433D435DC}" type="datetime3">
              <a:rPr lang="da-DK" smtClean="0"/>
              <a:t>15.05.2024</a:t>
            </a:fld>
            <a:endParaRPr lang="da-DK" dirty="0"/>
          </a:p>
        </p:txBody>
      </p:sp>
      <p:sp>
        <p:nvSpPr>
          <p:cNvPr id="12" name="Background">
            <a:extLst>
              <a:ext uri="{FF2B5EF4-FFF2-40B4-BE49-F238E27FC236}">
                <a16:creationId xmlns:a16="http://schemas.microsoft.com/office/drawing/2014/main" id="{9C106AFB-2B9D-4788-9A93-7BB726CB3D6C}"/>
              </a:ext>
            </a:extLst>
          </p:cNvPr>
          <p:cNvSpPr/>
          <p:nvPr userDrawn="1"/>
        </p:nvSpPr>
        <p:spPr>
          <a:xfrm>
            <a:off x="1"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4">
            <a:extLst>
              <a:ext uri="{FF2B5EF4-FFF2-40B4-BE49-F238E27FC236}">
                <a16:creationId xmlns:a16="http://schemas.microsoft.com/office/drawing/2014/main" id="{210FF201-3A79-42F5-8DA1-12220F451D22}"/>
              </a:ext>
            </a:extLst>
          </p:cNvPr>
          <p:cNvSpPr>
            <a:spLocks noGrp="1"/>
          </p:cNvSpPr>
          <p:nvPr>
            <p:ph type="pic" sz="quarter" idx="15" hasCustomPrompt="1"/>
          </p:nvPr>
        </p:nvSpPr>
        <p:spPr>
          <a:xfrm>
            <a:off x="6066000" y="360000"/>
            <a:ext cx="5677200" cy="61380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4" name="Title 3">
            <a:extLst>
              <a:ext uri="{FF2B5EF4-FFF2-40B4-BE49-F238E27FC236}">
                <a16:creationId xmlns:a16="http://schemas.microsoft.com/office/drawing/2014/main" id="{7D4E1684-A2E4-CAEA-9C67-031E6508D2D9}"/>
              </a:ext>
            </a:extLst>
          </p:cNvPr>
          <p:cNvSpPr>
            <a:spLocks noGrp="1"/>
          </p:cNvSpPr>
          <p:nvPr>
            <p:ph type="title" hasCustomPrompt="1"/>
          </p:nvPr>
        </p:nvSpPr>
        <p:spPr>
          <a:xfrm>
            <a:off x="450000" y="622800"/>
            <a:ext cx="5162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1951200"/>
            <a:ext cx="51624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Subtitle 2">
            <a:extLst>
              <a:ext uri="{FF2B5EF4-FFF2-40B4-BE49-F238E27FC236}">
                <a16:creationId xmlns:a16="http://schemas.microsoft.com/office/drawing/2014/main" id="{A3B5D920-EBBB-DF1E-9A3B-AF64462CD588}"/>
              </a:ext>
            </a:extLst>
          </p:cNvPr>
          <p:cNvSpPr>
            <a:spLocks noGrp="1"/>
          </p:cNvSpPr>
          <p:nvPr>
            <p:ph type="subTitle" idx="13" hasCustomPrompt="1"/>
          </p:nvPr>
        </p:nvSpPr>
        <p:spPr>
          <a:xfrm>
            <a:off x="450000" y="363600"/>
            <a:ext cx="5162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6" name="Text Placeholder 4">
            <a:extLst>
              <a:ext uri="{FF2B5EF4-FFF2-40B4-BE49-F238E27FC236}">
                <a16:creationId xmlns:a16="http://schemas.microsoft.com/office/drawing/2014/main" id="{D40D2845-40CB-249A-8A12-2DF08918788F}"/>
              </a:ext>
            </a:extLst>
          </p:cNvPr>
          <p:cNvSpPr>
            <a:spLocks noGrp="1"/>
          </p:cNvSpPr>
          <p:nvPr>
            <p:ph type="body" sz="quarter" idx="14" hasCustomPrompt="1"/>
          </p:nvPr>
        </p:nvSpPr>
        <p:spPr>
          <a:xfrm>
            <a:off x="450000" y="6188400"/>
            <a:ext cx="25668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14" name="Footer Placeholder 13">
            <a:extLst>
              <a:ext uri="{FF2B5EF4-FFF2-40B4-BE49-F238E27FC236}">
                <a16:creationId xmlns:a16="http://schemas.microsoft.com/office/drawing/2014/main" id="{A48FBC90-195E-57A0-0462-F0D73423890D}"/>
              </a:ext>
            </a:extLst>
          </p:cNvPr>
          <p:cNvSpPr>
            <a:spLocks noGrp="1"/>
          </p:cNvSpPr>
          <p:nvPr>
            <p:ph type="ftr" sz="quarter" idx="17"/>
          </p:nvPr>
        </p:nvSpPr>
        <p:spPr>
          <a:xfrm>
            <a:off x="3178213" y="6188400"/>
            <a:ext cx="2055600" cy="309600"/>
          </a:xfrm>
        </p:spPr>
        <p:txBody>
          <a:bodyPr/>
          <a:lstStyle/>
          <a:p>
            <a:r>
              <a:rPr lang="da-DK" dirty="0"/>
              <a:t>Gjensidige Forsikring Group</a:t>
            </a:r>
            <a:endParaRPr lang="da-DK"/>
          </a:p>
        </p:txBody>
      </p:sp>
      <p:sp>
        <p:nvSpPr>
          <p:cNvPr id="15" name="Slide Number Placeholder 14">
            <a:extLst>
              <a:ext uri="{FF2B5EF4-FFF2-40B4-BE49-F238E27FC236}">
                <a16:creationId xmlns:a16="http://schemas.microsoft.com/office/drawing/2014/main" id="{78C026FD-2C52-4190-71F8-8EF3202C65D2}"/>
              </a:ext>
            </a:extLst>
          </p:cNvPr>
          <p:cNvSpPr>
            <a:spLocks noGrp="1"/>
          </p:cNvSpPr>
          <p:nvPr>
            <p:ph type="sldNum" sz="quarter" idx="18"/>
          </p:nvPr>
        </p:nvSpPr>
        <p:spPr>
          <a:xfrm>
            <a:off x="5334613" y="6188400"/>
            <a:ext cx="277200" cy="3096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90958534"/>
      </p:ext>
    </p:extLst>
  </p:cSld>
  <p:clrMapOvr>
    <a:masterClrMapping/>
  </p:clrMapOvr>
  <p:extLst>
    <p:ext uri="{DCECCB84-F9BA-43D5-87BE-67443E8EF086}">
      <p15:sldGuideLst xmlns:p15="http://schemas.microsoft.com/office/powerpoint/2012/main">
        <p15:guide id="1" pos="3535" userDrawn="1">
          <p15:clr>
            <a:srgbClr val="A4A3A4"/>
          </p15:clr>
        </p15:guide>
        <p15:guide id="2" pos="3821" userDrawn="1">
          <p15:clr>
            <a:srgbClr val="A4A3A4"/>
          </p15:clr>
        </p15:guide>
        <p15:guide id="3" orient="horz" pos="1229"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title, Content and Picture A">
    <p:spTree>
      <p:nvGrpSpPr>
        <p:cNvPr id="1" name=""/>
        <p:cNvGrpSpPr/>
        <p:nvPr/>
      </p:nvGrpSpPr>
      <p:grpSpPr>
        <a:xfrm>
          <a:off x="0" y="0"/>
          <a:ext cx="0" cy="0"/>
          <a:chOff x="0" y="0"/>
          <a:chExt cx="0" cy="0"/>
        </a:xfrm>
      </p:grpSpPr>
      <p:sp>
        <p:nvSpPr>
          <p:cNvPr id="15" name="Date Placeholder 14" hidden="1">
            <a:extLst>
              <a:ext uri="{FF2B5EF4-FFF2-40B4-BE49-F238E27FC236}">
                <a16:creationId xmlns:a16="http://schemas.microsoft.com/office/drawing/2014/main" id="{30CD192C-1F49-22F1-AFED-B74B1C10E19F}"/>
              </a:ext>
            </a:extLst>
          </p:cNvPr>
          <p:cNvSpPr>
            <a:spLocks noGrp="1"/>
          </p:cNvSpPr>
          <p:nvPr>
            <p:ph type="dt" sz="half" idx="17"/>
          </p:nvPr>
        </p:nvSpPr>
        <p:spPr/>
        <p:txBody>
          <a:bodyPr/>
          <a:lstStyle/>
          <a:p>
            <a:fld id="{422FD456-FCAF-42A7-83AC-576433D435DC}" type="datetime3">
              <a:rPr lang="da-DK" smtClean="0"/>
              <a:t>15.05.2024</a:t>
            </a:fld>
            <a:endParaRPr lang="da-DK" dirty="0"/>
          </a:p>
        </p:txBody>
      </p:sp>
      <p:sp>
        <p:nvSpPr>
          <p:cNvPr id="11" name="Background">
            <a:extLst>
              <a:ext uri="{FF2B5EF4-FFF2-40B4-BE49-F238E27FC236}">
                <a16:creationId xmlns:a16="http://schemas.microsoft.com/office/drawing/2014/main" id="{E9A2868D-5CF2-4BC3-9A0E-75C4CFC08AAB}"/>
              </a:ext>
            </a:extLst>
          </p:cNvPr>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Title 6">
            <a:extLst>
              <a:ext uri="{FF2B5EF4-FFF2-40B4-BE49-F238E27FC236}">
                <a16:creationId xmlns:a16="http://schemas.microsoft.com/office/drawing/2014/main" id="{18AE4DBD-E2B7-3F23-A2B4-C976EBD3B9B6}"/>
              </a:ext>
            </a:extLst>
          </p:cNvPr>
          <p:cNvSpPr>
            <a:spLocks noGrp="1"/>
          </p:cNvSpPr>
          <p:nvPr>
            <p:ph type="title" hasCustomPrompt="1"/>
          </p:nvPr>
        </p:nvSpPr>
        <p:spPr>
          <a:xfrm>
            <a:off x="450000" y="622800"/>
            <a:ext cx="5162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2343600"/>
            <a:ext cx="51624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1951200"/>
            <a:ext cx="516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4" name="Picture Placeholder 4">
            <a:extLst>
              <a:ext uri="{FF2B5EF4-FFF2-40B4-BE49-F238E27FC236}">
                <a16:creationId xmlns:a16="http://schemas.microsoft.com/office/drawing/2014/main" id="{7422ADD6-AE42-CB1E-A050-D14388B20045}"/>
              </a:ext>
            </a:extLst>
          </p:cNvPr>
          <p:cNvSpPr>
            <a:spLocks noGrp="1"/>
          </p:cNvSpPr>
          <p:nvPr>
            <p:ph type="pic" sz="quarter" idx="16" hasCustomPrompt="1"/>
          </p:nvPr>
        </p:nvSpPr>
        <p:spPr>
          <a:xfrm>
            <a:off x="6066000" y="360000"/>
            <a:ext cx="5677200" cy="61380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4" name="Subtitle 2">
            <a:extLst>
              <a:ext uri="{FF2B5EF4-FFF2-40B4-BE49-F238E27FC236}">
                <a16:creationId xmlns:a16="http://schemas.microsoft.com/office/drawing/2014/main" id="{4A4D7B90-67BD-6920-8899-9442A62A92C4}"/>
              </a:ext>
            </a:extLst>
          </p:cNvPr>
          <p:cNvSpPr>
            <a:spLocks noGrp="1"/>
          </p:cNvSpPr>
          <p:nvPr>
            <p:ph type="subTitle" idx="13" hasCustomPrompt="1"/>
          </p:nvPr>
        </p:nvSpPr>
        <p:spPr>
          <a:xfrm>
            <a:off x="450000" y="363600"/>
            <a:ext cx="5162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8" name="Text Placeholder 4">
            <a:extLst>
              <a:ext uri="{FF2B5EF4-FFF2-40B4-BE49-F238E27FC236}">
                <a16:creationId xmlns:a16="http://schemas.microsoft.com/office/drawing/2014/main" id="{C3335985-F2B0-34FE-DE67-9F4BC0E20A18}"/>
              </a:ext>
            </a:extLst>
          </p:cNvPr>
          <p:cNvSpPr>
            <a:spLocks noGrp="1"/>
          </p:cNvSpPr>
          <p:nvPr>
            <p:ph type="body" sz="quarter" idx="14" hasCustomPrompt="1"/>
          </p:nvPr>
        </p:nvSpPr>
        <p:spPr>
          <a:xfrm>
            <a:off x="450000" y="6188400"/>
            <a:ext cx="25668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16" name="Footer Placeholder 15">
            <a:extLst>
              <a:ext uri="{FF2B5EF4-FFF2-40B4-BE49-F238E27FC236}">
                <a16:creationId xmlns:a16="http://schemas.microsoft.com/office/drawing/2014/main" id="{BD9CF7D6-A799-EAA2-48E4-0816DEC76199}"/>
              </a:ext>
            </a:extLst>
          </p:cNvPr>
          <p:cNvSpPr>
            <a:spLocks noGrp="1"/>
          </p:cNvSpPr>
          <p:nvPr>
            <p:ph type="ftr" sz="quarter" idx="18"/>
          </p:nvPr>
        </p:nvSpPr>
        <p:spPr>
          <a:xfrm>
            <a:off x="3178800" y="6188400"/>
            <a:ext cx="2055600" cy="309600"/>
          </a:xfrm>
        </p:spPr>
        <p:txBody>
          <a:bodyPr/>
          <a:lstStyle/>
          <a:p>
            <a:r>
              <a:rPr lang="da-DK" dirty="0"/>
              <a:t>Gjensidige Forsikring Group</a:t>
            </a:r>
            <a:endParaRPr lang="da-DK"/>
          </a:p>
        </p:txBody>
      </p:sp>
      <p:sp>
        <p:nvSpPr>
          <p:cNvPr id="17" name="Slide Number Placeholder 16">
            <a:extLst>
              <a:ext uri="{FF2B5EF4-FFF2-40B4-BE49-F238E27FC236}">
                <a16:creationId xmlns:a16="http://schemas.microsoft.com/office/drawing/2014/main" id="{A6CE054A-7F02-5CBD-D46F-384773F34766}"/>
              </a:ext>
            </a:extLst>
          </p:cNvPr>
          <p:cNvSpPr>
            <a:spLocks noGrp="1"/>
          </p:cNvSpPr>
          <p:nvPr>
            <p:ph type="sldNum" sz="quarter" idx="19"/>
          </p:nvPr>
        </p:nvSpPr>
        <p:spPr>
          <a:xfrm>
            <a:off x="5335200" y="6188400"/>
            <a:ext cx="277200" cy="3096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357249318"/>
      </p:ext>
    </p:extLst>
  </p:cSld>
  <p:clrMapOvr>
    <a:masterClrMapping/>
  </p:clrMapOvr>
  <p:extLst>
    <p:ext uri="{DCECCB84-F9BA-43D5-87BE-67443E8EF086}">
      <p15:sldGuideLst xmlns:p15="http://schemas.microsoft.com/office/powerpoint/2012/main">
        <p15:guide id="1" pos="3535" userDrawn="1">
          <p15:clr>
            <a:srgbClr val="A4A3A4"/>
          </p15:clr>
        </p15:guide>
        <p15:guide id="2" pos="3821" userDrawn="1">
          <p15:clr>
            <a:srgbClr val="A4A3A4"/>
          </p15:clr>
        </p15:guide>
        <p15:guide id="3" orient="horz" pos="1229" userDrawn="1">
          <p15:clr>
            <a:srgbClr val="A4A3A4"/>
          </p15:clr>
        </p15:guide>
        <p15:guide id="4" orient="horz" pos="147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210FF201-3A79-42F5-8DA1-12220F451D22}"/>
              </a:ext>
            </a:extLst>
          </p:cNvPr>
          <p:cNvSpPr>
            <a:spLocks noGrp="1"/>
          </p:cNvSpPr>
          <p:nvPr>
            <p:ph type="pic" sz="quarter" idx="15" hasCustomPrompt="1"/>
          </p:nvPr>
        </p:nvSpPr>
        <p:spPr>
          <a:xfrm>
            <a:off x="450000" y="360000"/>
            <a:ext cx="5162400" cy="61380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4" name="Title 3">
            <a:extLst>
              <a:ext uri="{FF2B5EF4-FFF2-40B4-BE49-F238E27FC236}">
                <a16:creationId xmlns:a16="http://schemas.microsoft.com/office/drawing/2014/main" id="{7D4E1684-A2E4-CAEA-9C67-031E6508D2D9}"/>
              </a:ext>
            </a:extLst>
          </p:cNvPr>
          <p:cNvSpPr>
            <a:spLocks noGrp="1"/>
          </p:cNvSpPr>
          <p:nvPr>
            <p:ph type="title" hasCustomPrompt="1"/>
          </p:nvPr>
        </p:nvSpPr>
        <p:spPr>
          <a:xfrm>
            <a:off x="6080400" y="622800"/>
            <a:ext cx="4568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6080400" y="1951200"/>
            <a:ext cx="51624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Subtitle 2">
            <a:extLst>
              <a:ext uri="{FF2B5EF4-FFF2-40B4-BE49-F238E27FC236}">
                <a16:creationId xmlns:a16="http://schemas.microsoft.com/office/drawing/2014/main" id="{A3B5D920-EBBB-DF1E-9A3B-AF64462CD588}"/>
              </a:ext>
            </a:extLst>
          </p:cNvPr>
          <p:cNvSpPr>
            <a:spLocks noGrp="1"/>
          </p:cNvSpPr>
          <p:nvPr>
            <p:ph type="subTitle" idx="13" hasCustomPrompt="1"/>
          </p:nvPr>
        </p:nvSpPr>
        <p:spPr>
          <a:xfrm>
            <a:off x="6080400" y="363600"/>
            <a:ext cx="4568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6" name="Text Placeholder 4">
            <a:extLst>
              <a:ext uri="{FF2B5EF4-FFF2-40B4-BE49-F238E27FC236}">
                <a16:creationId xmlns:a16="http://schemas.microsoft.com/office/drawing/2014/main" id="{D40D2845-40CB-249A-8A12-2DF08918788F}"/>
              </a:ext>
            </a:extLst>
          </p:cNvPr>
          <p:cNvSpPr>
            <a:spLocks noGrp="1"/>
          </p:cNvSpPr>
          <p:nvPr>
            <p:ph type="body" sz="quarter" idx="14" hasCustomPrompt="1"/>
          </p:nvPr>
        </p:nvSpPr>
        <p:spPr>
          <a:xfrm>
            <a:off x="6080400" y="6188400"/>
            <a:ext cx="25668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 name="Date Placeholder 1">
            <a:extLst>
              <a:ext uri="{FF2B5EF4-FFF2-40B4-BE49-F238E27FC236}">
                <a16:creationId xmlns:a16="http://schemas.microsoft.com/office/drawing/2014/main" id="{2F4DAB64-F95F-F0A1-CC0B-F7E7B22DC840}"/>
              </a:ext>
            </a:extLst>
          </p:cNvPr>
          <p:cNvSpPr>
            <a:spLocks noGrp="1"/>
          </p:cNvSpPr>
          <p:nvPr>
            <p:ph type="dt" sz="half" idx="16"/>
          </p:nvPr>
        </p:nvSpPr>
        <p:spPr/>
        <p:txBody>
          <a:bodyPr/>
          <a:lstStyle/>
          <a:p>
            <a:fld id="{422FD456-FCAF-42A7-83AC-576433D435DC}" type="datetime3">
              <a:rPr lang="da-DK" smtClean="0"/>
              <a:t>15.05.2024</a:t>
            </a:fld>
            <a:endParaRPr lang="da-DK" dirty="0"/>
          </a:p>
        </p:txBody>
      </p:sp>
      <p:sp>
        <p:nvSpPr>
          <p:cNvPr id="5" name="Footer Placeholder 4">
            <a:extLst>
              <a:ext uri="{FF2B5EF4-FFF2-40B4-BE49-F238E27FC236}">
                <a16:creationId xmlns:a16="http://schemas.microsoft.com/office/drawing/2014/main" id="{F3CF88B1-69D5-DA88-EF3B-42A48008B3B4}"/>
              </a:ext>
            </a:extLst>
          </p:cNvPr>
          <p:cNvSpPr>
            <a:spLocks noGrp="1"/>
          </p:cNvSpPr>
          <p:nvPr>
            <p:ph type="ftr" sz="quarter" idx="17"/>
          </p:nvPr>
        </p:nvSpPr>
        <p:spPr/>
        <p:txBody>
          <a:bodyPr/>
          <a:lstStyle/>
          <a:p>
            <a:r>
              <a:rPr lang="da-DK" dirty="0"/>
              <a:t>Gjensidige Forsikring Group</a:t>
            </a:r>
            <a:endParaRPr lang="da-DK"/>
          </a:p>
        </p:txBody>
      </p:sp>
      <p:sp>
        <p:nvSpPr>
          <p:cNvPr id="8" name="Slide Number Placeholder 7">
            <a:extLst>
              <a:ext uri="{FF2B5EF4-FFF2-40B4-BE49-F238E27FC236}">
                <a16:creationId xmlns:a16="http://schemas.microsoft.com/office/drawing/2014/main" id="{F5DC5F66-032A-CD9E-3468-15625EB4FE5D}"/>
              </a:ext>
            </a:extLst>
          </p:cNvPr>
          <p:cNvSpPr>
            <a:spLocks noGrp="1"/>
          </p:cNvSpPr>
          <p:nvPr>
            <p:ph type="sldNum" sz="quarter" idx="18"/>
          </p:nvPr>
        </p:nvSpPr>
        <p:spPr>
          <a:xfrm>
            <a:off x="10965600" y="6188400"/>
            <a:ext cx="277200" cy="3096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64536133"/>
      </p:ext>
    </p:extLst>
  </p:cSld>
  <p:clrMapOvr>
    <a:masterClrMapping/>
  </p:clrMapOvr>
  <p:extLst>
    <p:ext uri="{DCECCB84-F9BA-43D5-87BE-67443E8EF086}">
      <p15:sldGuideLst xmlns:p15="http://schemas.microsoft.com/office/powerpoint/2012/main">
        <p15:guide id="1" pos="3535" userDrawn="1">
          <p15:clr>
            <a:srgbClr val="A4A3A4"/>
          </p15:clr>
        </p15:guide>
        <p15:guide id="2" pos="3831" userDrawn="1">
          <p15:clr>
            <a:srgbClr val="A4A3A4"/>
          </p15:clr>
        </p15:guide>
        <p15:guide id="3" orient="horz" pos="1229"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title, Content and Picture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7A5F7D09-CC08-03BC-75B4-B942599AF478}"/>
              </a:ext>
            </a:extLst>
          </p:cNvPr>
          <p:cNvSpPr>
            <a:spLocks noGrp="1"/>
          </p:cNvSpPr>
          <p:nvPr>
            <p:ph type="dt" sz="half" idx="17"/>
          </p:nvPr>
        </p:nvSpPr>
        <p:spPr/>
        <p:txBody>
          <a:bodyPr/>
          <a:lstStyle/>
          <a:p>
            <a:fld id="{422FD456-FCAF-42A7-83AC-576433D435DC}" type="datetime3">
              <a:rPr lang="da-DK" smtClean="0"/>
              <a:t>15.05.2024</a:t>
            </a:fld>
            <a:endParaRPr lang="da-DK" dirty="0"/>
          </a:p>
        </p:txBody>
      </p:sp>
      <p:sp>
        <p:nvSpPr>
          <p:cNvPr id="7" name="Title 6">
            <a:extLst>
              <a:ext uri="{FF2B5EF4-FFF2-40B4-BE49-F238E27FC236}">
                <a16:creationId xmlns:a16="http://schemas.microsoft.com/office/drawing/2014/main" id="{18AE4DBD-E2B7-3F23-A2B4-C976EBD3B9B6}"/>
              </a:ext>
            </a:extLst>
          </p:cNvPr>
          <p:cNvSpPr>
            <a:spLocks noGrp="1"/>
          </p:cNvSpPr>
          <p:nvPr>
            <p:ph type="title" hasCustomPrompt="1"/>
          </p:nvPr>
        </p:nvSpPr>
        <p:spPr>
          <a:xfrm>
            <a:off x="6080400" y="622800"/>
            <a:ext cx="4552675"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6080400" y="2343600"/>
            <a:ext cx="51624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6080400" y="1951200"/>
            <a:ext cx="516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4" name="Picture Placeholder 4">
            <a:extLst>
              <a:ext uri="{FF2B5EF4-FFF2-40B4-BE49-F238E27FC236}">
                <a16:creationId xmlns:a16="http://schemas.microsoft.com/office/drawing/2014/main" id="{7422ADD6-AE42-CB1E-A050-D14388B20045}"/>
              </a:ext>
            </a:extLst>
          </p:cNvPr>
          <p:cNvSpPr>
            <a:spLocks noGrp="1"/>
          </p:cNvSpPr>
          <p:nvPr>
            <p:ph type="pic" sz="quarter" idx="16" hasCustomPrompt="1"/>
          </p:nvPr>
        </p:nvSpPr>
        <p:spPr>
          <a:xfrm>
            <a:off x="450000" y="360000"/>
            <a:ext cx="5162400" cy="61380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4" name="Subtitle 2">
            <a:extLst>
              <a:ext uri="{FF2B5EF4-FFF2-40B4-BE49-F238E27FC236}">
                <a16:creationId xmlns:a16="http://schemas.microsoft.com/office/drawing/2014/main" id="{4A4D7B90-67BD-6920-8899-9442A62A92C4}"/>
              </a:ext>
            </a:extLst>
          </p:cNvPr>
          <p:cNvSpPr>
            <a:spLocks noGrp="1"/>
          </p:cNvSpPr>
          <p:nvPr>
            <p:ph type="subTitle" idx="13" hasCustomPrompt="1"/>
          </p:nvPr>
        </p:nvSpPr>
        <p:spPr>
          <a:xfrm>
            <a:off x="6080400" y="363600"/>
            <a:ext cx="45540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8" name="Text Placeholder 4">
            <a:extLst>
              <a:ext uri="{FF2B5EF4-FFF2-40B4-BE49-F238E27FC236}">
                <a16:creationId xmlns:a16="http://schemas.microsoft.com/office/drawing/2014/main" id="{C3335985-F2B0-34FE-DE67-9F4BC0E20A18}"/>
              </a:ext>
            </a:extLst>
          </p:cNvPr>
          <p:cNvSpPr>
            <a:spLocks noGrp="1"/>
          </p:cNvSpPr>
          <p:nvPr>
            <p:ph type="body" sz="quarter" idx="14" hasCustomPrompt="1"/>
          </p:nvPr>
        </p:nvSpPr>
        <p:spPr>
          <a:xfrm>
            <a:off x="6080400" y="6188400"/>
            <a:ext cx="25668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5" name="Footer Placeholder 4">
            <a:extLst>
              <a:ext uri="{FF2B5EF4-FFF2-40B4-BE49-F238E27FC236}">
                <a16:creationId xmlns:a16="http://schemas.microsoft.com/office/drawing/2014/main" id="{3179CFF3-C532-0183-BD1C-46A934942522}"/>
              </a:ext>
            </a:extLst>
          </p:cNvPr>
          <p:cNvSpPr>
            <a:spLocks noGrp="1"/>
          </p:cNvSpPr>
          <p:nvPr>
            <p:ph type="ftr" sz="quarter" idx="18"/>
          </p:nvPr>
        </p:nvSpPr>
        <p:spPr/>
        <p:txBody>
          <a:bodyPr/>
          <a:lstStyle/>
          <a:p>
            <a:r>
              <a:rPr lang="da-DK" dirty="0"/>
              <a:t>Gjensidige Forsikring Group</a:t>
            </a:r>
            <a:endParaRPr lang="da-DK"/>
          </a:p>
        </p:txBody>
      </p:sp>
      <p:sp>
        <p:nvSpPr>
          <p:cNvPr id="8" name="Slide Number Placeholder 7">
            <a:extLst>
              <a:ext uri="{FF2B5EF4-FFF2-40B4-BE49-F238E27FC236}">
                <a16:creationId xmlns:a16="http://schemas.microsoft.com/office/drawing/2014/main" id="{4AC5D3A9-61A7-53BE-8D7E-EF491AC5860B}"/>
              </a:ext>
            </a:extLst>
          </p:cNvPr>
          <p:cNvSpPr>
            <a:spLocks noGrp="1"/>
          </p:cNvSpPr>
          <p:nvPr>
            <p:ph type="sldNum" sz="quarter" idx="19"/>
          </p:nvPr>
        </p:nvSpPr>
        <p:spPr>
          <a:xfrm>
            <a:off x="10965600" y="6188400"/>
            <a:ext cx="277200" cy="3096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82889123"/>
      </p:ext>
    </p:extLst>
  </p:cSld>
  <p:clrMapOvr>
    <a:masterClrMapping/>
  </p:clrMapOvr>
  <p:extLst>
    <p:ext uri="{DCECCB84-F9BA-43D5-87BE-67443E8EF086}">
      <p15:sldGuideLst xmlns:p15="http://schemas.microsoft.com/office/powerpoint/2012/main">
        <p15:guide id="1" pos="3831" userDrawn="1">
          <p15:clr>
            <a:srgbClr val="A4A3A4"/>
          </p15:clr>
        </p15:guide>
        <p15:guide id="2" pos="3535" userDrawn="1">
          <p15:clr>
            <a:srgbClr val="A4A3A4"/>
          </p15:clr>
        </p15:guide>
        <p15:guide id="3" orient="horz" pos="1229" userDrawn="1">
          <p15:clr>
            <a:srgbClr val="A4A3A4"/>
          </p15:clr>
        </p15:guide>
        <p15:guide id="4" orient="horz" pos="1476"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37C8326-834A-8866-A18D-5C0CD4F75D2C}"/>
              </a:ext>
            </a:extLst>
          </p:cNvPr>
          <p:cNvSpPr>
            <a:spLocks noGrp="1"/>
          </p:cNvSpPr>
          <p:nvPr>
            <p:ph type="dt" sz="half" idx="16"/>
          </p:nvPr>
        </p:nvSpPr>
        <p:spPr/>
        <p:txBody>
          <a:bodyPr/>
          <a:lstStyle/>
          <a:p>
            <a:fld id="{422FD456-FCAF-42A7-83AC-576433D435DC}" type="datetime3">
              <a:rPr lang="da-DK" smtClean="0"/>
              <a:t>15.05.2024</a:t>
            </a:fld>
            <a:endParaRPr lang="da-DK" dirty="0"/>
          </a:p>
        </p:txBody>
      </p:sp>
      <p:sp>
        <p:nvSpPr>
          <p:cNvPr id="11" name="Picture Placeholder 4">
            <a:extLst>
              <a:ext uri="{FF2B5EF4-FFF2-40B4-BE49-F238E27FC236}">
                <a16:creationId xmlns:a16="http://schemas.microsoft.com/office/drawing/2014/main" id="{210FF201-3A79-42F5-8DA1-12220F451D22}"/>
              </a:ext>
            </a:extLst>
          </p:cNvPr>
          <p:cNvSpPr>
            <a:spLocks noGrp="1"/>
          </p:cNvSpPr>
          <p:nvPr>
            <p:ph type="pic" sz="quarter" idx="15" hasCustomPrompt="1"/>
          </p:nvPr>
        </p:nvSpPr>
        <p:spPr>
          <a:xfrm>
            <a:off x="6066000" y="1119600"/>
            <a:ext cx="5677200" cy="4719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4" name="Title 3">
            <a:extLst>
              <a:ext uri="{FF2B5EF4-FFF2-40B4-BE49-F238E27FC236}">
                <a16:creationId xmlns:a16="http://schemas.microsoft.com/office/drawing/2014/main" id="{7D4E1684-A2E4-CAEA-9C67-031E6508D2D9}"/>
              </a:ext>
            </a:extLst>
          </p:cNvPr>
          <p:cNvSpPr>
            <a:spLocks noGrp="1"/>
          </p:cNvSpPr>
          <p:nvPr>
            <p:ph type="title" hasCustomPrompt="1"/>
          </p:nvPr>
        </p:nvSpPr>
        <p:spPr>
          <a:xfrm>
            <a:off x="450000" y="622800"/>
            <a:ext cx="5162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1951200"/>
            <a:ext cx="51624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Subtitle 2">
            <a:extLst>
              <a:ext uri="{FF2B5EF4-FFF2-40B4-BE49-F238E27FC236}">
                <a16:creationId xmlns:a16="http://schemas.microsoft.com/office/drawing/2014/main" id="{A3B5D920-EBBB-DF1E-9A3B-AF64462CD588}"/>
              </a:ext>
            </a:extLst>
          </p:cNvPr>
          <p:cNvSpPr>
            <a:spLocks noGrp="1"/>
          </p:cNvSpPr>
          <p:nvPr>
            <p:ph type="subTitle" idx="13" hasCustomPrompt="1"/>
          </p:nvPr>
        </p:nvSpPr>
        <p:spPr>
          <a:xfrm>
            <a:off x="450000" y="363600"/>
            <a:ext cx="5162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6" name="Text Placeholder 4">
            <a:extLst>
              <a:ext uri="{FF2B5EF4-FFF2-40B4-BE49-F238E27FC236}">
                <a16:creationId xmlns:a16="http://schemas.microsoft.com/office/drawing/2014/main" id="{D40D2845-40CB-249A-8A12-2DF08918788F}"/>
              </a:ext>
            </a:extLst>
          </p:cNvPr>
          <p:cNvSpPr>
            <a:spLocks noGrp="1"/>
          </p:cNvSpPr>
          <p:nvPr>
            <p:ph type="body" sz="quarter" idx="14" hasCustomPrompt="1"/>
          </p:nvPr>
        </p:nvSpPr>
        <p:spPr>
          <a:xfrm>
            <a:off x="449999"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5" name="Footer Placeholder 4">
            <a:extLst>
              <a:ext uri="{FF2B5EF4-FFF2-40B4-BE49-F238E27FC236}">
                <a16:creationId xmlns:a16="http://schemas.microsoft.com/office/drawing/2014/main" id="{82472E5C-8DFF-F501-E2EC-BE1C1B3D58F2}"/>
              </a:ext>
            </a:extLst>
          </p:cNvPr>
          <p:cNvSpPr>
            <a:spLocks noGrp="1"/>
          </p:cNvSpPr>
          <p:nvPr>
            <p:ph type="ftr" sz="quarter" idx="17"/>
          </p:nvPr>
        </p:nvSpPr>
        <p:spPr/>
        <p:txBody>
          <a:bodyPr/>
          <a:lstStyle/>
          <a:p>
            <a:r>
              <a:rPr lang="da-DK" dirty="0"/>
              <a:t>Gjensidige Forsikring Group</a:t>
            </a:r>
            <a:endParaRPr lang="da-DK"/>
          </a:p>
        </p:txBody>
      </p:sp>
      <p:sp>
        <p:nvSpPr>
          <p:cNvPr id="8" name="Slide Number Placeholder 7">
            <a:extLst>
              <a:ext uri="{FF2B5EF4-FFF2-40B4-BE49-F238E27FC236}">
                <a16:creationId xmlns:a16="http://schemas.microsoft.com/office/drawing/2014/main" id="{ECC454DC-C9C0-D18D-4762-C87D5B851B82}"/>
              </a:ext>
            </a:extLst>
          </p:cNvPr>
          <p:cNvSpPr>
            <a:spLocks noGrp="1"/>
          </p:cNvSpPr>
          <p:nvPr>
            <p:ph type="sldNum" sz="quarter" idx="18"/>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956646409"/>
      </p:ext>
    </p:extLst>
  </p:cSld>
  <p:clrMapOvr>
    <a:masterClrMapping/>
  </p:clrMapOvr>
  <p:extLst>
    <p:ext uri="{DCECCB84-F9BA-43D5-87BE-67443E8EF086}">
      <p15:sldGuideLst xmlns:p15="http://schemas.microsoft.com/office/powerpoint/2012/main">
        <p15:guide id="1" pos="3535" userDrawn="1">
          <p15:clr>
            <a:srgbClr val="A4A3A4"/>
          </p15:clr>
        </p15:guide>
        <p15:guide id="2" pos="3821" userDrawn="1">
          <p15:clr>
            <a:srgbClr val="A4A3A4"/>
          </p15:clr>
        </p15:guide>
        <p15:guide id="3" orient="horz" pos="705" userDrawn="1">
          <p15:clr>
            <a:srgbClr val="A4A3A4"/>
          </p15:clr>
        </p15:guide>
        <p15:guide id="4" orient="horz" pos="1229"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Content and Picture C ">
    <p:spTree>
      <p:nvGrpSpPr>
        <p:cNvPr id="1" name=""/>
        <p:cNvGrpSpPr/>
        <p:nvPr/>
      </p:nvGrpSpPr>
      <p:grpSpPr>
        <a:xfrm>
          <a:off x="0" y="0"/>
          <a:ext cx="0" cy="0"/>
          <a:chOff x="0" y="0"/>
          <a:chExt cx="0" cy="0"/>
        </a:xfrm>
      </p:grpSpPr>
      <p:sp>
        <p:nvSpPr>
          <p:cNvPr id="15" name="Date Placeholder 14" hidden="1">
            <a:extLst>
              <a:ext uri="{FF2B5EF4-FFF2-40B4-BE49-F238E27FC236}">
                <a16:creationId xmlns:a16="http://schemas.microsoft.com/office/drawing/2014/main" id="{30CD192C-1F49-22F1-AFED-B74B1C10E19F}"/>
              </a:ext>
            </a:extLst>
          </p:cNvPr>
          <p:cNvSpPr>
            <a:spLocks noGrp="1"/>
          </p:cNvSpPr>
          <p:nvPr>
            <p:ph type="dt" sz="half" idx="17"/>
          </p:nvPr>
        </p:nvSpPr>
        <p:spPr/>
        <p:txBody>
          <a:bodyPr/>
          <a:lstStyle/>
          <a:p>
            <a:fld id="{422FD456-FCAF-42A7-83AC-576433D435DC}" type="datetime3">
              <a:rPr lang="da-DK" smtClean="0"/>
              <a:t>15.05.2024</a:t>
            </a:fld>
            <a:endParaRPr lang="da-DK" dirty="0"/>
          </a:p>
        </p:txBody>
      </p:sp>
      <p:sp>
        <p:nvSpPr>
          <p:cNvPr id="7" name="Title 6">
            <a:extLst>
              <a:ext uri="{FF2B5EF4-FFF2-40B4-BE49-F238E27FC236}">
                <a16:creationId xmlns:a16="http://schemas.microsoft.com/office/drawing/2014/main" id="{18AE4DBD-E2B7-3F23-A2B4-C976EBD3B9B6}"/>
              </a:ext>
            </a:extLst>
          </p:cNvPr>
          <p:cNvSpPr>
            <a:spLocks noGrp="1"/>
          </p:cNvSpPr>
          <p:nvPr>
            <p:ph type="title" hasCustomPrompt="1"/>
          </p:nvPr>
        </p:nvSpPr>
        <p:spPr>
          <a:xfrm>
            <a:off x="450000" y="622800"/>
            <a:ext cx="5162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2343600"/>
            <a:ext cx="51624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1951200"/>
            <a:ext cx="516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4" name="Picture Placeholder 4">
            <a:extLst>
              <a:ext uri="{FF2B5EF4-FFF2-40B4-BE49-F238E27FC236}">
                <a16:creationId xmlns:a16="http://schemas.microsoft.com/office/drawing/2014/main" id="{7422ADD6-AE42-CB1E-A050-D14388B20045}"/>
              </a:ext>
            </a:extLst>
          </p:cNvPr>
          <p:cNvSpPr>
            <a:spLocks noGrp="1"/>
          </p:cNvSpPr>
          <p:nvPr>
            <p:ph type="pic" sz="quarter" idx="16" hasCustomPrompt="1"/>
          </p:nvPr>
        </p:nvSpPr>
        <p:spPr>
          <a:xfrm>
            <a:off x="6066000" y="1119600"/>
            <a:ext cx="5677200" cy="4719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4" name="Subtitle 2">
            <a:extLst>
              <a:ext uri="{FF2B5EF4-FFF2-40B4-BE49-F238E27FC236}">
                <a16:creationId xmlns:a16="http://schemas.microsoft.com/office/drawing/2014/main" id="{4A4D7B90-67BD-6920-8899-9442A62A92C4}"/>
              </a:ext>
            </a:extLst>
          </p:cNvPr>
          <p:cNvSpPr>
            <a:spLocks noGrp="1"/>
          </p:cNvSpPr>
          <p:nvPr>
            <p:ph type="subTitle" idx="13" hasCustomPrompt="1"/>
          </p:nvPr>
        </p:nvSpPr>
        <p:spPr>
          <a:xfrm>
            <a:off x="450000" y="363600"/>
            <a:ext cx="5162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8" name="Text Placeholder 4">
            <a:extLst>
              <a:ext uri="{FF2B5EF4-FFF2-40B4-BE49-F238E27FC236}">
                <a16:creationId xmlns:a16="http://schemas.microsoft.com/office/drawing/2014/main" id="{C3335985-F2B0-34FE-DE67-9F4BC0E20A18}"/>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 name="Footer Placeholder 1">
            <a:extLst>
              <a:ext uri="{FF2B5EF4-FFF2-40B4-BE49-F238E27FC236}">
                <a16:creationId xmlns:a16="http://schemas.microsoft.com/office/drawing/2014/main" id="{FF797311-4B52-7DA7-DCF4-2522C7DA1AB8}"/>
              </a:ext>
            </a:extLst>
          </p:cNvPr>
          <p:cNvSpPr>
            <a:spLocks noGrp="1"/>
          </p:cNvSpPr>
          <p:nvPr>
            <p:ph type="ftr" sz="quarter" idx="18"/>
          </p:nvPr>
        </p:nvSpPr>
        <p:spPr/>
        <p:txBody>
          <a:bodyPr/>
          <a:lstStyle/>
          <a:p>
            <a:r>
              <a:rPr lang="da-DK" dirty="0"/>
              <a:t>Gjensidige Forsikring Group</a:t>
            </a:r>
            <a:endParaRPr lang="da-DK"/>
          </a:p>
        </p:txBody>
      </p:sp>
      <p:sp>
        <p:nvSpPr>
          <p:cNvPr id="5" name="Slide Number Placeholder 4">
            <a:extLst>
              <a:ext uri="{FF2B5EF4-FFF2-40B4-BE49-F238E27FC236}">
                <a16:creationId xmlns:a16="http://schemas.microsoft.com/office/drawing/2014/main" id="{415CB524-D87B-89E0-0E93-3A7169288DF5}"/>
              </a:ext>
            </a:extLst>
          </p:cNvPr>
          <p:cNvSpPr>
            <a:spLocks noGrp="1"/>
          </p:cNvSpPr>
          <p:nvPr>
            <p:ph type="sldNum" sz="quarter" idx="19"/>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95292528"/>
      </p:ext>
    </p:extLst>
  </p:cSld>
  <p:clrMapOvr>
    <a:masterClrMapping/>
  </p:clrMapOvr>
  <p:extLst>
    <p:ext uri="{DCECCB84-F9BA-43D5-87BE-67443E8EF086}">
      <p15:sldGuideLst xmlns:p15="http://schemas.microsoft.com/office/powerpoint/2012/main">
        <p15:guide id="1" pos="3821" userDrawn="1">
          <p15:clr>
            <a:srgbClr val="A4A3A4"/>
          </p15:clr>
        </p15:guide>
        <p15:guide id="2" pos="3535" userDrawn="1">
          <p15:clr>
            <a:srgbClr val="A4A3A4"/>
          </p15:clr>
        </p15:guide>
        <p15:guide id="3" orient="horz" pos="1229" userDrawn="1">
          <p15:clr>
            <a:srgbClr val="A4A3A4"/>
          </p15:clr>
        </p15:guide>
        <p15:guide id="4" orient="horz" pos="1476" userDrawn="1">
          <p15:clr>
            <a:srgbClr val="A4A3A4"/>
          </p15:clr>
        </p15:guide>
        <p15:guide id="5" orient="horz" pos="705"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Picture D">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210FF201-3A79-42F5-8DA1-12220F451D22}"/>
              </a:ext>
            </a:extLst>
          </p:cNvPr>
          <p:cNvSpPr>
            <a:spLocks noGrp="1"/>
          </p:cNvSpPr>
          <p:nvPr>
            <p:ph type="pic" sz="quarter" idx="15" hasCustomPrompt="1"/>
          </p:nvPr>
        </p:nvSpPr>
        <p:spPr>
          <a:xfrm>
            <a:off x="450000" y="1119600"/>
            <a:ext cx="5162400" cy="4719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4" name="Title 3">
            <a:extLst>
              <a:ext uri="{FF2B5EF4-FFF2-40B4-BE49-F238E27FC236}">
                <a16:creationId xmlns:a16="http://schemas.microsoft.com/office/drawing/2014/main" id="{7D4E1684-A2E4-CAEA-9C67-031E6508D2D9}"/>
              </a:ext>
            </a:extLst>
          </p:cNvPr>
          <p:cNvSpPr>
            <a:spLocks noGrp="1"/>
          </p:cNvSpPr>
          <p:nvPr>
            <p:ph type="title" hasCustomPrompt="1"/>
          </p:nvPr>
        </p:nvSpPr>
        <p:spPr>
          <a:xfrm>
            <a:off x="6080400" y="622800"/>
            <a:ext cx="45540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6080400" y="1951200"/>
            <a:ext cx="5162400" cy="38880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Subtitle 2">
            <a:extLst>
              <a:ext uri="{FF2B5EF4-FFF2-40B4-BE49-F238E27FC236}">
                <a16:creationId xmlns:a16="http://schemas.microsoft.com/office/drawing/2014/main" id="{A3B5D920-EBBB-DF1E-9A3B-AF64462CD588}"/>
              </a:ext>
            </a:extLst>
          </p:cNvPr>
          <p:cNvSpPr>
            <a:spLocks noGrp="1"/>
          </p:cNvSpPr>
          <p:nvPr>
            <p:ph type="subTitle" idx="13" hasCustomPrompt="1"/>
          </p:nvPr>
        </p:nvSpPr>
        <p:spPr>
          <a:xfrm>
            <a:off x="449999" y="363600"/>
            <a:ext cx="5162399"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6" name="Text Placeholder 4">
            <a:extLst>
              <a:ext uri="{FF2B5EF4-FFF2-40B4-BE49-F238E27FC236}">
                <a16:creationId xmlns:a16="http://schemas.microsoft.com/office/drawing/2014/main" id="{D40D2845-40CB-249A-8A12-2DF08918788F}"/>
              </a:ext>
            </a:extLst>
          </p:cNvPr>
          <p:cNvSpPr>
            <a:spLocks noGrp="1"/>
          </p:cNvSpPr>
          <p:nvPr>
            <p:ph type="body" sz="quarter" idx="14" hasCustomPrompt="1"/>
          </p:nvPr>
        </p:nvSpPr>
        <p:spPr>
          <a:xfrm>
            <a:off x="6080400" y="6188400"/>
            <a:ext cx="25668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 name="Date Placeholder 1">
            <a:extLst>
              <a:ext uri="{FF2B5EF4-FFF2-40B4-BE49-F238E27FC236}">
                <a16:creationId xmlns:a16="http://schemas.microsoft.com/office/drawing/2014/main" id="{2F4DAB64-F95F-F0A1-CC0B-F7E7B22DC840}"/>
              </a:ext>
            </a:extLst>
          </p:cNvPr>
          <p:cNvSpPr>
            <a:spLocks noGrp="1"/>
          </p:cNvSpPr>
          <p:nvPr>
            <p:ph type="dt" sz="half" idx="16"/>
          </p:nvPr>
        </p:nvSpPr>
        <p:spPr/>
        <p:txBody>
          <a:bodyPr/>
          <a:lstStyle/>
          <a:p>
            <a:fld id="{422FD456-FCAF-42A7-83AC-576433D435DC}" type="datetime3">
              <a:rPr lang="da-DK" smtClean="0"/>
              <a:t>15.05.2024</a:t>
            </a:fld>
            <a:endParaRPr lang="da-DK" dirty="0"/>
          </a:p>
        </p:txBody>
      </p:sp>
      <p:sp>
        <p:nvSpPr>
          <p:cNvPr id="5" name="Footer Placeholder 4">
            <a:extLst>
              <a:ext uri="{FF2B5EF4-FFF2-40B4-BE49-F238E27FC236}">
                <a16:creationId xmlns:a16="http://schemas.microsoft.com/office/drawing/2014/main" id="{F3CF88B1-69D5-DA88-EF3B-42A48008B3B4}"/>
              </a:ext>
            </a:extLst>
          </p:cNvPr>
          <p:cNvSpPr>
            <a:spLocks noGrp="1"/>
          </p:cNvSpPr>
          <p:nvPr>
            <p:ph type="ftr" sz="quarter" idx="17"/>
          </p:nvPr>
        </p:nvSpPr>
        <p:spPr/>
        <p:txBody>
          <a:bodyPr/>
          <a:lstStyle/>
          <a:p>
            <a:r>
              <a:rPr lang="da-DK" dirty="0"/>
              <a:t>Gjensidige Forsikring Group</a:t>
            </a:r>
            <a:endParaRPr lang="da-DK"/>
          </a:p>
        </p:txBody>
      </p:sp>
      <p:sp>
        <p:nvSpPr>
          <p:cNvPr id="8" name="Slide Number Placeholder 7">
            <a:extLst>
              <a:ext uri="{FF2B5EF4-FFF2-40B4-BE49-F238E27FC236}">
                <a16:creationId xmlns:a16="http://schemas.microsoft.com/office/drawing/2014/main" id="{F5DC5F66-032A-CD9E-3468-15625EB4FE5D}"/>
              </a:ext>
            </a:extLst>
          </p:cNvPr>
          <p:cNvSpPr>
            <a:spLocks noGrp="1"/>
          </p:cNvSpPr>
          <p:nvPr>
            <p:ph type="sldNum" sz="quarter" idx="18"/>
          </p:nvPr>
        </p:nvSpPr>
        <p:spPr>
          <a:xfrm>
            <a:off x="10965600" y="6188400"/>
            <a:ext cx="277200" cy="3096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662489774"/>
      </p:ext>
    </p:extLst>
  </p:cSld>
  <p:clrMapOvr>
    <a:masterClrMapping/>
  </p:clrMapOvr>
  <p:extLst>
    <p:ext uri="{DCECCB84-F9BA-43D5-87BE-67443E8EF086}">
      <p15:sldGuideLst xmlns:p15="http://schemas.microsoft.com/office/powerpoint/2012/main">
        <p15:guide id="1" pos="3535" userDrawn="1">
          <p15:clr>
            <a:srgbClr val="A4A3A4"/>
          </p15:clr>
        </p15:guide>
        <p15:guide id="2" pos="3831" userDrawn="1">
          <p15:clr>
            <a:srgbClr val="A4A3A4"/>
          </p15:clr>
        </p15:guide>
        <p15:guide id="3" orient="horz" pos="705" userDrawn="1">
          <p15:clr>
            <a:srgbClr val="A4A3A4"/>
          </p15:clr>
        </p15:guide>
        <p15:guide id="4" orient="horz" pos="1229"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Content and Picture D">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7A5F7D09-CC08-03BC-75B4-B942599AF478}"/>
              </a:ext>
            </a:extLst>
          </p:cNvPr>
          <p:cNvSpPr>
            <a:spLocks noGrp="1"/>
          </p:cNvSpPr>
          <p:nvPr>
            <p:ph type="dt" sz="half" idx="17"/>
          </p:nvPr>
        </p:nvSpPr>
        <p:spPr/>
        <p:txBody>
          <a:bodyPr/>
          <a:lstStyle/>
          <a:p>
            <a:fld id="{422FD456-FCAF-42A7-83AC-576433D435DC}" type="datetime3">
              <a:rPr lang="da-DK" smtClean="0"/>
              <a:t>15.05.2024</a:t>
            </a:fld>
            <a:endParaRPr lang="da-DK" dirty="0"/>
          </a:p>
        </p:txBody>
      </p:sp>
      <p:sp>
        <p:nvSpPr>
          <p:cNvPr id="7" name="Title 6">
            <a:extLst>
              <a:ext uri="{FF2B5EF4-FFF2-40B4-BE49-F238E27FC236}">
                <a16:creationId xmlns:a16="http://schemas.microsoft.com/office/drawing/2014/main" id="{18AE4DBD-E2B7-3F23-A2B4-C976EBD3B9B6}"/>
              </a:ext>
            </a:extLst>
          </p:cNvPr>
          <p:cNvSpPr>
            <a:spLocks noGrp="1"/>
          </p:cNvSpPr>
          <p:nvPr>
            <p:ph type="title" hasCustomPrompt="1"/>
          </p:nvPr>
        </p:nvSpPr>
        <p:spPr>
          <a:xfrm>
            <a:off x="6080400" y="622800"/>
            <a:ext cx="4552675"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6080400" y="2343600"/>
            <a:ext cx="5162400" cy="3495600"/>
          </a:xfrm>
        </p:spPr>
        <p:txBody>
          <a:bodyPr/>
          <a:lstStyle>
            <a:lvl1pPr>
              <a:defRPr/>
            </a:lvl1pPr>
          </a:lstStyle>
          <a:p>
            <a:pPr lvl="0"/>
            <a:r>
              <a:rPr lang="da-DK" noProof="0" dirty="0"/>
              <a:t>Click to add text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6080400" y="1951200"/>
            <a:ext cx="516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4" name="Picture Placeholder 4">
            <a:extLst>
              <a:ext uri="{FF2B5EF4-FFF2-40B4-BE49-F238E27FC236}">
                <a16:creationId xmlns:a16="http://schemas.microsoft.com/office/drawing/2014/main" id="{7422ADD6-AE42-CB1E-A050-D14388B20045}"/>
              </a:ext>
            </a:extLst>
          </p:cNvPr>
          <p:cNvSpPr>
            <a:spLocks noGrp="1"/>
          </p:cNvSpPr>
          <p:nvPr>
            <p:ph type="pic" sz="quarter" idx="16" hasCustomPrompt="1"/>
          </p:nvPr>
        </p:nvSpPr>
        <p:spPr>
          <a:xfrm>
            <a:off x="450000" y="1119600"/>
            <a:ext cx="5162400" cy="4719600"/>
          </a:xfrm>
          <a:solidFill>
            <a:schemeClr val="bg1">
              <a:lumMod val="85000"/>
            </a:schemeClr>
          </a:solidFill>
        </p:spPr>
        <p:txBody>
          <a:bodyPr lIns="36000" t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4" name="Subtitle 2">
            <a:extLst>
              <a:ext uri="{FF2B5EF4-FFF2-40B4-BE49-F238E27FC236}">
                <a16:creationId xmlns:a16="http://schemas.microsoft.com/office/drawing/2014/main" id="{4A4D7B90-67BD-6920-8899-9442A62A92C4}"/>
              </a:ext>
            </a:extLst>
          </p:cNvPr>
          <p:cNvSpPr>
            <a:spLocks noGrp="1"/>
          </p:cNvSpPr>
          <p:nvPr>
            <p:ph type="subTitle" idx="13" hasCustomPrompt="1"/>
          </p:nvPr>
        </p:nvSpPr>
        <p:spPr>
          <a:xfrm>
            <a:off x="450000" y="363600"/>
            <a:ext cx="5162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8" name="Text Placeholder 4">
            <a:extLst>
              <a:ext uri="{FF2B5EF4-FFF2-40B4-BE49-F238E27FC236}">
                <a16:creationId xmlns:a16="http://schemas.microsoft.com/office/drawing/2014/main" id="{C3335985-F2B0-34FE-DE67-9F4BC0E20A18}"/>
              </a:ext>
            </a:extLst>
          </p:cNvPr>
          <p:cNvSpPr>
            <a:spLocks noGrp="1"/>
          </p:cNvSpPr>
          <p:nvPr>
            <p:ph type="body" sz="quarter" idx="14" hasCustomPrompt="1"/>
          </p:nvPr>
        </p:nvSpPr>
        <p:spPr>
          <a:xfrm>
            <a:off x="6080400" y="6188400"/>
            <a:ext cx="25668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5" name="Footer Placeholder 4">
            <a:extLst>
              <a:ext uri="{FF2B5EF4-FFF2-40B4-BE49-F238E27FC236}">
                <a16:creationId xmlns:a16="http://schemas.microsoft.com/office/drawing/2014/main" id="{3179CFF3-C532-0183-BD1C-46A934942522}"/>
              </a:ext>
            </a:extLst>
          </p:cNvPr>
          <p:cNvSpPr>
            <a:spLocks noGrp="1"/>
          </p:cNvSpPr>
          <p:nvPr>
            <p:ph type="ftr" sz="quarter" idx="18"/>
          </p:nvPr>
        </p:nvSpPr>
        <p:spPr/>
        <p:txBody>
          <a:bodyPr/>
          <a:lstStyle/>
          <a:p>
            <a:r>
              <a:rPr lang="da-DK" dirty="0"/>
              <a:t>Gjensidige Forsikring Group</a:t>
            </a:r>
            <a:endParaRPr lang="da-DK"/>
          </a:p>
        </p:txBody>
      </p:sp>
      <p:sp>
        <p:nvSpPr>
          <p:cNvPr id="8" name="Slide Number Placeholder 7">
            <a:extLst>
              <a:ext uri="{FF2B5EF4-FFF2-40B4-BE49-F238E27FC236}">
                <a16:creationId xmlns:a16="http://schemas.microsoft.com/office/drawing/2014/main" id="{4AC5D3A9-61A7-53BE-8D7E-EF491AC5860B}"/>
              </a:ext>
            </a:extLst>
          </p:cNvPr>
          <p:cNvSpPr>
            <a:spLocks noGrp="1"/>
          </p:cNvSpPr>
          <p:nvPr>
            <p:ph type="sldNum" sz="quarter" idx="19"/>
          </p:nvPr>
        </p:nvSpPr>
        <p:spPr>
          <a:xfrm>
            <a:off x="10965600" y="6188400"/>
            <a:ext cx="277200" cy="3096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982409751"/>
      </p:ext>
    </p:extLst>
  </p:cSld>
  <p:clrMapOvr>
    <a:masterClrMapping/>
  </p:clrMapOvr>
  <p:extLst>
    <p:ext uri="{DCECCB84-F9BA-43D5-87BE-67443E8EF086}">
      <p15:sldGuideLst xmlns:p15="http://schemas.microsoft.com/office/powerpoint/2012/main">
        <p15:guide id="1" pos="3831" userDrawn="1">
          <p15:clr>
            <a:srgbClr val="A4A3A4"/>
          </p15:clr>
        </p15:guide>
        <p15:guide id="2" pos="3535" userDrawn="1">
          <p15:clr>
            <a:srgbClr val="A4A3A4"/>
          </p15:clr>
        </p15:guide>
        <p15:guide id="3" orient="horz" pos="1229" userDrawn="1">
          <p15:clr>
            <a:srgbClr val="A4A3A4"/>
          </p15:clr>
        </p15:guide>
        <p15:guide id="4" orient="horz" pos="1476" userDrawn="1">
          <p15:clr>
            <a:srgbClr val="A4A3A4"/>
          </p15:clr>
        </p15:guide>
        <p15:guide id="5" orient="horz" pos="705"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and Picture no subtitle">
    <p:spTree>
      <p:nvGrpSpPr>
        <p:cNvPr id="1" name=""/>
        <p:cNvGrpSpPr/>
        <p:nvPr/>
      </p:nvGrpSpPr>
      <p:grpSpPr>
        <a:xfrm>
          <a:off x="0" y="0"/>
          <a:ext cx="0" cy="0"/>
          <a:chOff x="0" y="0"/>
          <a:chExt cx="0" cy="0"/>
        </a:xfrm>
      </p:grpSpPr>
      <p:sp>
        <p:nvSpPr>
          <p:cNvPr id="15" name="Date Placeholder 14" hidden="1">
            <a:extLst>
              <a:ext uri="{FF2B5EF4-FFF2-40B4-BE49-F238E27FC236}">
                <a16:creationId xmlns:a16="http://schemas.microsoft.com/office/drawing/2014/main" id="{30CD192C-1F49-22F1-AFED-B74B1C10E19F}"/>
              </a:ext>
            </a:extLst>
          </p:cNvPr>
          <p:cNvSpPr>
            <a:spLocks noGrp="1"/>
          </p:cNvSpPr>
          <p:nvPr>
            <p:ph type="dt" sz="half" idx="17"/>
          </p:nvPr>
        </p:nvSpPr>
        <p:spPr/>
        <p:txBody>
          <a:bodyPr/>
          <a:lstStyle/>
          <a:p>
            <a:fld id="{422FD456-FCAF-42A7-83AC-576433D435DC}" type="datetime3">
              <a:rPr lang="da-DK" smtClean="0"/>
              <a:t>15.05.2024</a:t>
            </a:fld>
            <a:endParaRPr lang="da-DK" dirty="0"/>
          </a:p>
        </p:txBody>
      </p:sp>
      <p:sp>
        <p:nvSpPr>
          <p:cNvPr id="4" name="Picture Placeholder 4">
            <a:extLst>
              <a:ext uri="{FF2B5EF4-FFF2-40B4-BE49-F238E27FC236}">
                <a16:creationId xmlns:a16="http://schemas.microsoft.com/office/drawing/2014/main" id="{7422ADD6-AE42-CB1E-A050-D14388B20045}"/>
              </a:ext>
            </a:extLst>
          </p:cNvPr>
          <p:cNvSpPr>
            <a:spLocks noGrp="1"/>
          </p:cNvSpPr>
          <p:nvPr>
            <p:ph type="pic" sz="quarter" idx="16" hasCustomPrompt="1"/>
          </p:nvPr>
        </p:nvSpPr>
        <p:spPr>
          <a:xfrm>
            <a:off x="449999" y="1951200"/>
            <a:ext cx="5162400" cy="211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7" name="Title 6">
            <a:extLst>
              <a:ext uri="{FF2B5EF4-FFF2-40B4-BE49-F238E27FC236}">
                <a16:creationId xmlns:a16="http://schemas.microsoft.com/office/drawing/2014/main" id="{18AE4DBD-E2B7-3F23-A2B4-C976EBD3B9B6}"/>
              </a:ext>
            </a:extLst>
          </p:cNvPr>
          <p:cNvSpPr>
            <a:spLocks noGrp="1"/>
          </p:cNvSpPr>
          <p:nvPr>
            <p:ph type="title" hasCustomPrompt="1"/>
          </p:nvPr>
        </p:nvSpPr>
        <p:spPr>
          <a:xfrm>
            <a:off x="449999" y="622800"/>
            <a:ext cx="10183075"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4651200"/>
            <a:ext cx="5162400" cy="118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4" name="Subtitle 2">
            <a:extLst>
              <a:ext uri="{FF2B5EF4-FFF2-40B4-BE49-F238E27FC236}">
                <a16:creationId xmlns:a16="http://schemas.microsoft.com/office/drawing/2014/main" id="{4A4D7B90-67BD-6920-8899-9442A62A92C4}"/>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8" name="Text Placeholder 4">
            <a:extLst>
              <a:ext uri="{FF2B5EF4-FFF2-40B4-BE49-F238E27FC236}">
                <a16:creationId xmlns:a16="http://schemas.microsoft.com/office/drawing/2014/main" id="{C3335985-F2B0-34FE-DE67-9F4BC0E20A18}"/>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 name="Footer Placeholder 1">
            <a:extLst>
              <a:ext uri="{FF2B5EF4-FFF2-40B4-BE49-F238E27FC236}">
                <a16:creationId xmlns:a16="http://schemas.microsoft.com/office/drawing/2014/main" id="{FF797311-4B52-7DA7-DCF4-2522C7DA1AB8}"/>
              </a:ext>
            </a:extLst>
          </p:cNvPr>
          <p:cNvSpPr>
            <a:spLocks noGrp="1"/>
          </p:cNvSpPr>
          <p:nvPr>
            <p:ph type="ftr" sz="quarter" idx="18"/>
          </p:nvPr>
        </p:nvSpPr>
        <p:spPr/>
        <p:txBody>
          <a:bodyPr/>
          <a:lstStyle/>
          <a:p>
            <a:r>
              <a:rPr lang="da-DK" dirty="0"/>
              <a:t>Gjensidige Forsikring Group</a:t>
            </a:r>
            <a:endParaRPr lang="da-DK"/>
          </a:p>
        </p:txBody>
      </p:sp>
      <p:sp>
        <p:nvSpPr>
          <p:cNvPr id="5" name="Slide Number Placeholder 4">
            <a:extLst>
              <a:ext uri="{FF2B5EF4-FFF2-40B4-BE49-F238E27FC236}">
                <a16:creationId xmlns:a16="http://schemas.microsoft.com/office/drawing/2014/main" id="{415CB524-D87B-89E0-0E93-3A7169288DF5}"/>
              </a:ext>
            </a:extLst>
          </p:cNvPr>
          <p:cNvSpPr>
            <a:spLocks noGrp="1"/>
          </p:cNvSpPr>
          <p:nvPr>
            <p:ph type="sldNum" sz="quarter" idx="19"/>
          </p:nvPr>
        </p:nvSpPr>
        <p:spPr>
          <a:xfrm>
            <a:off x="10965600" y="6188400"/>
            <a:ext cx="277200" cy="309600"/>
          </a:xfrm>
        </p:spPr>
        <p:txBody>
          <a:bodyPr/>
          <a:lstStyle/>
          <a:p>
            <a:fld id="{23AA811B-2EBD-4900-905E-5BE206449611}" type="slidenum">
              <a:rPr lang="da-DK" smtClean="0"/>
              <a:pPr/>
              <a:t>‹nr.›</a:t>
            </a:fld>
            <a:endParaRPr lang="da-DK" dirty="0"/>
          </a:p>
        </p:txBody>
      </p:sp>
      <p:sp>
        <p:nvSpPr>
          <p:cNvPr id="8" name="Picture Placeholder 4">
            <a:extLst>
              <a:ext uri="{FF2B5EF4-FFF2-40B4-BE49-F238E27FC236}">
                <a16:creationId xmlns:a16="http://schemas.microsoft.com/office/drawing/2014/main" id="{42E337EE-C2DD-CCAA-5FD6-BC14380DFC59}"/>
              </a:ext>
            </a:extLst>
          </p:cNvPr>
          <p:cNvSpPr>
            <a:spLocks noGrp="1"/>
          </p:cNvSpPr>
          <p:nvPr>
            <p:ph type="pic" sz="quarter" idx="20" hasCustomPrompt="1"/>
          </p:nvPr>
        </p:nvSpPr>
        <p:spPr>
          <a:xfrm>
            <a:off x="6080400" y="1951200"/>
            <a:ext cx="5162400" cy="211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1" name="Content Placeholder 2">
            <a:extLst>
              <a:ext uri="{FF2B5EF4-FFF2-40B4-BE49-F238E27FC236}">
                <a16:creationId xmlns:a16="http://schemas.microsoft.com/office/drawing/2014/main" id="{B3F0B3FB-2631-5F27-0438-D46D94661AAD}"/>
              </a:ext>
            </a:extLst>
          </p:cNvPr>
          <p:cNvSpPr>
            <a:spLocks noGrp="1"/>
          </p:cNvSpPr>
          <p:nvPr>
            <p:ph idx="21" hasCustomPrompt="1"/>
          </p:nvPr>
        </p:nvSpPr>
        <p:spPr>
          <a:xfrm>
            <a:off x="6080400" y="4651200"/>
            <a:ext cx="5162400" cy="1184400"/>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Tree>
    <p:extLst>
      <p:ext uri="{BB962C8B-B14F-4D97-AF65-F5344CB8AC3E}">
        <p14:creationId xmlns:p14="http://schemas.microsoft.com/office/powerpoint/2010/main" val="1296041918"/>
      </p:ext>
    </p:extLst>
  </p:cSld>
  <p:clrMapOvr>
    <a:masterClrMapping/>
  </p:clrMapOvr>
  <p:extLst>
    <p:ext uri="{DCECCB84-F9BA-43D5-87BE-67443E8EF086}">
      <p15:sldGuideLst xmlns:p15="http://schemas.microsoft.com/office/powerpoint/2012/main">
        <p15:guide id="2" pos="3535" userDrawn="1">
          <p15:clr>
            <a:srgbClr val="A4A3A4"/>
          </p15:clr>
        </p15:guide>
        <p15:guide id="3" pos="3831" userDrawn="1">
          <p15:clr>
            <a:srgbClr val="A4A3A4"/>
          </p15:clr>
        </p15:guide>
        <p15:guide id="4" orient="horz" pos="2929" userDrawn="1">
          <p15:clr>
            <a:srgbClr val="A4A3A4"/>
          </p15:clr>
        </p15:guide>
        <p15:guide id="5" orient="horz" pos="1229" userDrawn="1">
          <p15:clr>
            <a:srgbClr val="A4A3A4"/>
          </p15:clr>
        </p15:guide>
        <p15:guide id="6" orient="horz" pos="2560"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15" name="Date Placeholder 14" hidden="1">
            <a:extLst>
              <a:ext uri="{FF2B5EF4-FFF2-40B4-BE49-F238E27FC236}">
                <a16:creationId xmlns:a16="http://schemas.microsoft.com/office/drawing/2014/main" id="{30CD192C-1F49-22F1-AFED-B74B1C10E19F}"/>
              </a:ext>
            </a:extLst>
          </p:cNvPr>
          <p:cNvSpPr>
            <a:spLocks noGrp="1"/>
          </p:cNvSpPr>
          <p:nvPr>
            <p:ph type="dt" sz="half" idx="17"/>
          </p:nvPr>
        </p:nvSpPr>
        <p:spPr/>
        <p:txBody>
          <a:bodyPr/>
          <a:lstStyle/>
          <a:p>
            <a:fld id="{422FD456-FCAF-42A7-83AC-576433D435DC}" type="datetime3">
              <a:rPr lang="da-DK" smtClean="0"/>
              <a:t>15.05.2024</a:t>
            </a:fld>
            <a:endParaRPr lang="da-DK" dirty="0"/>
          </a:p>
        </p:txBody>
      </p:sp>
      <p:sp>
        <p:nvSpPr>
          <p:cNvPr id="4" name="Picture Placeholder 4">
            <a:extLst>
              <a:ext uri="{FF2B5EF4-FFF2-40B4-BE49-F238E27FC236}">
                <a16:creationId xmlns:a16="http://schemas.microsoft.com/office/drawing/2014/main" id="{7422ADD6-AE42-CB1E-A050-D14388B20045}"/>
              </a:ext>
            </a:extLst>
          </p:cNvPr>
          <p:cNvSpPr>
            <a:spLocks noGrp="1"/>
          </p:cNvSpPr>
          <p:nvPr>
            <p:ph type="pic" sz="quarter" idx="16" hasCustomPrompt="1"/>
          </p:nvPr>
        </p:nvSpPr>
        <p:spPr>
          <a:xfrm>
            <a:off x="449999" y="1951200"/>
            <a:ext cx="5162400" cy="211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7" name="Title 6">
            <a:extLst>
              <a:ext uri="{FF2B5EF4-FFF2-40B4-BE49-F238E27FC236}">
                <a16:creationId xmlns:a16="http://schemas.microsoft.com/office/drawing/2014/main" id="{18AE4DBD-E2B7-3F23-A2B4-C976EBD3B9B6}"/>
              </a:ext>
            </a:extLst>
          </p:cNvPr>
          <p:cNvSpPr>
            <a:spLocks noGrp="1"/>
          </p:cNvSpPr>
          <p:nvPr>
            <p:ph type="title" hasCustomPrompt="1"/>
          </p:nvPr>
        </p:nvSpPr>
        <p:spPr>
          <a:xfrm>
            <a:off x="449999" y="622800"/>
            <a:ext cx="10183075"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5011200"/>
            <a:ext cx="5162400" cy="827625"/>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4651199"/>
            <a:ext cx="516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a:p>
            <a:pPr lvl="0"/>
            <a:endParaRPr lang="da-DK" dirty="0"/>
          </a:p>
        </p:txBody>
      </p:sp>
      <p:sp>
        <p:nvSpPr>
          <p:cNvPr id="14" name="Subtitle 2">
            <a:extLst>
              <a:ext uri="{FF2B5EF4-FFF2-40B4-BE49-F238E27FC236}">
                <a16:creationId xmlns:a16="http://schemas.microsoft.com/office/drawing/2014/main" id="{4A4D7B90-67BD-6920-8899-9442A62A92C4}"/>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8" name="Text Placeholder 4">
            <a:extLst>
              <a:ext uri="{FF2B5EF4-FFF2-40B4-BE49-F238E27FC236}">
                <a16:creationId xmlns:a16="http://schemas.microsoft.com/office/drawing/2014/main" id="{C3335985-F2B0-34FE-DE67-9F4BC0E20A18}"/>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 name="Footer Placeholder 1">
            <a:extLst>
              <a:ext uri="{FF2B5EF4-FFF2-40B4-BE49-F238E27FC236}">
                <a16:creationId xmlns:a16="http://schemas.microsoft.com/office/drawing/2014/main" id="{FF797311-4B52-7DA7-DCF4-2522C7DA1AB8}"/>
              </a:ext>
            </a:extLst>
          </p:cNvPr>
          <p:cNvSpPr>
            <a:spLocks noGrp="1"/>
          </p:cNvSpPr>
          <p:nvPr>
            <p:ph type="ftr" sz="quarter" idx="18"/>
          </p:nvPr>
        </p:nvSpPr>
        <p:spPr/>
        <p:txBody>
          <a:bodyPr/>
          <a:lstStyle/>
          <a:p>
            <a:r>
              <a:rPr lang="da-DK" dirty="0"/>
              <a:t>Gjensidige Forsikring Group</a:t>
            </a:r>
            <a:endParaRPr lang="da-DK"/>
          </a:p>
        </p:txBody>
      </p:sp>
      <p:sp>
        <p:nvSpPr>
          <p:cNvPr id="5" name="Slide Number Placeholder 4">
            <a:extLst>
              <a:ext uri="{FF2B5EF4-FFF2-40B4-BE49-F238E27FC236}">
                <a16:creationId xmlns:a16="http://schemas.microsoft.com/office/drawing/2014/main" id="{415CB524-D87B-89E0-0E93-3A7169288DF5}"/>
              </a:ext>
            </a:extLst>
          </p:cNvPr>
          <p:cNvSpPr>
            <a:spLocks noGrp="1"/>
          </p:cNvSpPr>
          <p:nvPr>
            <p:ph type="sldNum" sz="quarter" idx="19"/>
          </p:nvPr>
        </p:nvSpPr>
        <p:spPr>
          <a:xfrm>
            <a:off x="10965600" y="6188400"/>
            <a:ext cx="277200" cy="309600"/>
          </a:xfrm>
        </p:spPr>
        <p:txBody>
          <a:bodyPr/>
          <a:lstStyle/>
          <a:p>
            <a:fld id="{23AA811B-2EBD-4900-905E-5BE206449611}" type="slidenum">
              <a:rPr lang="da-DK" smtClean="0"/>
              <a:pPr/>
              <a:t>‹nr.›</a:t>
            </a:fld>
            <a:endParaRPr lang="da-DK" dirty="0"/>
          </a:p>
        </p:txBody>
      </p:sp>
      <p:sp>
        <p:nvSpPr>
          <p:cNvPr id="8" name="Picture Placeholder 4">
            <a:extLst>
              <a:ext uri="{FF2B5EF4-FFF2-40B4-BE49-F238E27FC236}">
                <a16:creationId xmlns:a16="http://schemas.microsoft.com/office/drawing/2014/main" id="{42E337EE-C2DD-CCAA-5FD6-BC14380DFC59}"/>
              </a:ext>
            </a:extLst>
          </p:cNvPr>
          <p:cNvSpPr>
            <a:spLocks noGrp="1"/>
          </p:cNvSpPr>
          <p:nvPr>
            <p:ph type="pic" sz="quarter" idx="20" hasCustomPrompt="1"/>
          </p:nvPr>
        </p:nvSpPr>
        <p:spPr>
          <a:xfrm>
            <a:off x="6080400" y="1951200"/>
            <a:ext cx="5162400" cy="211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1" name="Content Placeholder 2">
            <a:extLst>
              <a:ext uri="{FF2B5EF4-FFF2-40B4-BE49-F238E27FC236}">
                <a16:creationId xmlns:a16="http://schemas.microsoft.com/office/drawing/2014/main" id="{B3F0B3FB-2631-5F27-0438-D46D94661AAD}"/>
              </a:ext>
            </a:extLst>
          </p:cNvPr>
          <p:cNvSpPr>
            <a:spLocks noGrp="1"/>
          </p:cNvSpPr>
          <p:nvPr>
            <p:ph idx="21" hasCustomPrompt="1"/>
          </p:nvPr>
        </p:nvSpPr>
        <p:spPr>
          <a:xfrm>
            <a:off x="6080400" y="5011200"/>
            <a:ext cx="5162400" cy="827625"/>
          </a:xfrm>
        </p:spPr>
        <p:txBody>
          <a:bodyPr/>
          <a:lstStyle>
            <a:lvl1pPr>
              <a:defRPr/>
            </a:lvl1pPr>
          </a:lstStyle>
          <a:p>
            <a:pPr lvl="0"/>
            <a:r>
              <a:rPr lang="da-DK" noProof="0" dirty="0"/>
              <a:t>Click to add text                                                                     Enter &amp; TAB to view next text style                                  SHIFT+TAB to view previous text style</a:t>
            </a:r>
            <a:endParaRPr lang="da-DK"/>
          </a:p>
          <a:p>
            <a:pPr lvl="1"/>
            <a:endParaRPr lang="da-DK" noProof="0" dirty="0"/>
          </a:p>
        </p:txBody>
      </p:sp>
      <p:sp>
        <p:nvSpPr>
          <p:cNvPr id="12" name="Text Placeholder 5">
            <a:extLst>
              <a:ext uri="{FF2B5EF4-FFF2-40B4-BE49-F238E27FC236}">
                <a16:creationId xmlns:a16="http://schemas.microsoft.com/office/drawing/2014/main" id="{4F4B1FB8-9A26-9994-3BEB-92256710049C}"/>
              </a:ext>
            </a:extLst>
          </p:cNvPr>
          <p:cNvSpPr>
            <a:spLocks noGrp="1"/>
          </p:cNvSpPr>
          <p:nvPr>
            <p:ph type="body" sz="quarter" idx="22" hasCustomPrompt="1"/>
          </p:nvPr>
        </p:nvSpPr>
        <p:spPr>
          <a:xfrm>
            <a:off x="6080400" y="4651199"/>
            <a:ext cx="516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Tree>
    <p:extLst>
      <p:ext uri="{BB962C8B-B14F-4D97-AF65-F5344CB8AC3E}">
        <p14:creationId xmlns:p14="http://schemas.microsoft.com/office/powerpoint/2010/main" val="274677736"/>
      </p:ext>
    </p:extLst>
  </p:cSld>
  <p:clrMapOvr>
    <a:masterClrMapping/>
  </p:clrMapOvr>
  <p:extLst>
    <p:ext uri="{DCECCB84-F9BA-43D5-87BE-67443E8EF086}">
      <p15:sldGuideLst xmlns:p15="http://schemas.microsoft.com/office/powerpoint/2012/main">
        <p15:guide id="2" pos="3535" userDrawn="1">
          <p15:clr>
            <a:srgbClr val="A4A3A4"/>
          </p15:clr>
        </p15:guide>
        <p15:guide id="3" pos="3831" userDrawn="1">
          <p15:clr>
            <a:srgbClr val="A4A3A4"/>
          </p15:clr>
        </p15:guide>
        <p15:guide id="4" orient="horz" pos="2929" userDrawn="1">
          <p15:clr>
            <a:srgbClr val="A4A3A4"/>
          </p15:clr>
        </p15:guide>
        <p15:guide id="5" orient="horz" pos="1229" userDrawn="1">
          <p15:clr>
            <a:srgbClr val="A4A3A4"/>
          </p15:clr>
        </p15:guide>
        <p15:guide id="6" orient="horz" pos="2561"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Picture B">
    <p:spTree>
      <p:nvGrpSpPr>
        <p:cNvPr id="1" name=""/>
        <p:cNvGrpSpPr/>
        <p:nvPr/>
      </p:nvGrpSpPr>
      <p:grpSpPr>
        <a:xfrm>
          <a:off x="0" y="0"/>
          <a:ext cx="0" cy="0"/>
          <a:chOff x="0" y="0"/>
          <a:chExt cx="0" cy="0"/>
        </a:xfrm>
      </p:grpSpPr>
      <p:sp>
        <p:nvSpPr>
          <p:cNvPr id="5" name="Footer Placeholder 8" hidden="1">
            <a:extLst>
              <a:ext uri="{FF2B5EF4-FFF2-40B4-BE49-F238E27FC236}">
                <a16:creationId xmlns:a16="http://schemas.microsoft.com/office/drawing/2014/main" id="{220B45A4-E20A-5C3C-FE82-277045C9742E}"/>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6" name="Slide Number Placeholder 10" hidden="1">
            <a:extLst>
              <a:ext uri="{FF2B5EF4-FFF2-40B4-BE49-F238E27FC236}">
                <a16:creationId xmlns:a16="http://schemas.microsoft.com/office/drawing/2014/main" id="{AB663CB4-A76A-20A2-3BF1-FC82A581AAA0}"/>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
        <p:nvSpPr>
          <p:cNvPr id="9" name="Picture Placeholder 10">
            <a:extLst>
              <a:ext uri="{FF2B5EF4-FFF2-40B4-BE49-F238E27FC236}">
                <a16:creationId xmlns:a16="http://schemas.microsoft.com/office/drawing/2014/main" id="{1786C404-B396-7655-ECB6-1ABFA5CA1208}"/>
              </a:ext>
            </a:extLst>
          </p:cNvPr>
          <p:cNvSpPr>
            <a:spLocks noGrp="1"/>
          </p:cNvSpPr>
          <p:nvPr>
            <p:ph type="pic" sz="quarter" idx="13" hasCustomPrompt="1"/>
          </p:nvPr>
        </p:nvSpPr>
        <p:spPr>
          <a:xfrm>
            <a:off x="0" y="-794"/>
            <a:ext cx="12192000" cy="6858794"/>
          </a:xfrm>
          <a:solidFill>
            <a:schemeClr val="bg1">
              <a:lumMod val="85000"/>
            </a:schemeClr>
          </a:solidFill>
        </p:spPr>
        <p:txBody>
          <a:bodyPr lIns="36000" tIns="36000" rIns="36000"/>
          <a:lstStyle>
            <a:lvl1pPr marL="0" indent="0">
              <a:lnSpc>
                <a:spcPct val="100000"/>
              </a:lnSpc>
              <a:spcBef>
                <a:spcPts val="0"/>
              </a:spcBef>
              <a:buNone/>
              <a:defRPr>
                <a:solidFill>
                  <a:srgbClr val="090C33"/>
                </a:solidFill>
              </a:defRPr>
            </a:lvl1pPr>
          </a:lstStyle>
          <a:p>
            <a:r>
              <a:rPr lang="da-DK" dirty="0"/>
              <a:t>To insert picture from Templafy click on slide frame and select from Templafy Images.</a:t>
            </a:r>
            <a:endParaRPr lang="da-DK"/>
          </a:p>
          <a:p>
            <a:r>
              <a:rPr lang="da-DK" dirty="0"/>
              <a:t>To insert picture from local computer, insert text in the title field first to access the picture icon.</a:t>
            </a:r>
            <a:endParaRPr lang="da-DK"/>
          </a:p>
        </p:txBody>
      </p:sp>
      <p:sp>
        <p:nvSpPr>
          <p:cNvPr id="13" name="Plassholder for tekst logo">
            <a:extLst>
              <a:ext uri="{FF2B5EF4-FFF2-40B4-BE49-F238E27FC236}">
                <a16:creationId xmlns:a16="http://schemas.microsoft.com/office/drawing/2014/main" id="{D9A12227-07AB-B352-ADA7-7FE8C687A30B}"/>
              </a:ext>
            </a:extLst>
          </p:cNvPr>
          <p:cNvSpPr>
            <a:spLocks noGrp="1"/>
          </p:cNvSpPr>
          <p:nvPr>
            <p:ph type="body" sz="quarter" idx="11" hasCustomPrompt="1"/>
          </p:nvPr>
        </p:nvSpPr>
        <p:spPr>
          <a:xfrm>
            <a:off x="9886445" y="251489"/>
            <a:ext cx="2051840" cy="508188"/>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solidFill>
                  <a:srgbClr val="090C33"/>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da-DK" dirty="0"/>
              <a:t> </a:t>
            </a:r>
            <a:endParaRPr lang="da-DK"/>
          </a:p>
        </p:txBody>
      </p:sp>
      <p:sp>
        <p:nvSpPr>
          <p:cNvPr id="2" name="Title 1"/>
          <p:cNvSpPr>
            <a:spLocks noGrp="1"/>
          </p:cNvSpPr>
          <p:nvPr>
            <p:ph type="ctrTitle" hasCustomPrompt="1"/>
          </p:nvPr>
        </p:nvSpPr>
        <p:spPr>
          <a:xfrm>
            <a:off x="253437" y="1692767"/>
            <a:ext cx="11706622" cy="3922966"/>
          </a:xfrm>
        </p:spPr>
        <p:txBody>
          <a:bodyPr anchor="b"/>
          <a:lstStyle>
            <a:lvl1pPr indent="1008202" algn="l">
              <a:lnSpc>
                <a:spcPct val="90000"/>
              </a:lnSpc>
              <a:defRPr sz="9002">
                <a:solidFill>
                  <a:srgbClr val="F4FFAF"/>
                </a:solidFill>
              </a:defRPr>
            </a:lvl1pPr>
          </a:lstStyle>
          <a:p>
            <a:r>
              <a:rPr lang="da-DK" dirty="0"/>
              <a:t>Click to add short title</a:t>
            </a:r>
            <a:endParaRPr lang="da-DK"/>
          </a:p>
        </p:txBody>
      </p:sp>
      <p:sp>
        <p:nvSpPr>
          <p:cNvPr id="3" name="Subtitle 2"/>
          <p:cNvSpPr>
            <a:spLocks noGrp="1"/>
          </p:cNvSpPr>
          <p:nvPr>
            <p:ph type="subTitle" idx="1"/>
          </p:nvPr>
        </p:nvSpPr>
        <p:spPr>
          <a:xfrm>
            <a:off x="253437" y="6306280"/>
            <a:ext cx="9144000" cy="361992"/>
          </a:xfrm>
        </p:spPr>
        <p:txBody>
          <a:bodyPr anchor="b"/>
          <a:lstStyle>
            <a:lvl1pPr marL="0" indent="0" algn="l">
              <a:buNone/>
              <a:defRPr sz="2000">
                <a:solidFill>
                  <a:srgbClr val="F4FFAF"/>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da-DK" dirty="0"/>
              <a:t>Click to edit Master subtitle style</a:t>
            </a:r>
            <a:endParaRPr lang="da-DK"/>
          </a:p>
        </p:txBody>
      </p:sp>
      <p:sp>
        <p:nvSpPr>
          <p:cNvPr id="4" name="Date Placeholder 3">
            <a:extLst>
              <a:ext uri="{FF2B5EF4-FFF2-40B4-BE49-F238E27FC236}">
                <a16:creationId xmlns:a16="http://schemas.microsoft.com/office/drawing/2014/main" id="{CA518770-FAD8-47CF-E2C0-9D39516FB309}"/>
              </a:ext>
            </a:extLst>
          </p:cNvPr>
          <p:cNvSpPr>
            <a:spLocks noGrp="1"/>
          </p:cNvSpPr>
          <p:nvPr>
            <p:ph type="dt" sz="half" idx="14"/>
          </p:nvPr>
        </p:nvSpPr>
        <p:spPr>
          <a:xfrm>
            <a:off x="9651667" y="6447258"/>
            <a:ext cx="2308391" cy="221018"/>
          </a:xfrm>
        </p:spPr>
        <p:txBody>
          <a:bodyPr bIns="36000"/>
          <a:lstStyle>
            <a:lvl1pPr algn="r">
              <a:defRPr sz="1200">
                <a:solidFill>
                  <a:srgbClr val="F4FFAF"/>
                </a:solidFill>
                <a:latin typeface="Gjensidige Type" pitchFamily="50" charset="0"/>
                <a:ea typeface="Arial" pitchFamily="34" charset="0"/>
              </a:defRPr>
            </a:lvl1pPr>
          </a:lstStyle>
          <a:p>
            <a:r>
              <a:rPr lang="da-DK" dirty="0"/>
              <a:t>Date, Month Year</a:t>
            </a:r>
            <a:endParaRPr lang="da-DK"/>
          </a:p>
        </p:txBody>
      </p:sp>
    </p:spTree>
    <p:extLst>
      <p:ext uri="{BB962C8B-B14F-4D97-AF65-F5344CB8AC3E}">
        <p14:creationId xmlns:p14="http://schemas.microsoft.com/office/powerpoint/2010/main" val="2893747289"/>
      </p:ext>
    </p:extLst>
  </p:cSld>
  <p:clrMapOvr>
    <a:masterClrMapping/>
  </p:clrMapOvr>
  <p:transition>
    <p:fade/>
  </p:transition>
  <p:extLst>
    <p:ext uri="{DCECCB84-F9BA-43D5-87BE-67443E8EF086}">
      <p15:sldGuideLst xmlns:p15="http://schemas.microsoft.com/office/powerpoint/2012/main">
        <p15:guide id="1" orient="horz" pos="1066" userDrawn="1">
          <p15:clr>
            <a:srgbClr val="A4A3A4"/>
          </p15:clr>
        </p15:guide>
        <p15:guide id="2" orient="horz" pos="3537" userDrawn="1">
          <p15:clr>
            <a:srgbClr val="A4A3A4"/>
          </p15:clr>
        </p15:guide>
        <p15:guide id="3" pos="159" userDrawn="1">
          <p15:clr>
            <a:srgbClr val="A4A3A4"/>
          </p15:clr>
        </p15:guide>
        <p15:guide id="4" pos="7533" userDrawn="1">
          <p15:clr>
            <a:srgbClr val="A4A3A4"/>
          </p15:clr>
        </p15:guide>
        <p15:guide id="5" orient="horz" pos="4201"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Subtitle and Picture">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CB93985-923A-1D9F-8099-E3B4F4BFEB5F}"/>
              </a:ext>
            </a:extLst>
          </p:cNvPr>
          <p:cNvSpPr>
            <a:spLocks noGrp="1"/>
          </p:cNvSpPr>
          <p:nvPr>
            <p:ph type="dt" sz="half" idx="23"/>
          </p:nvPr>
        </p:nvSpPr>
        <p:spPr/>
        <p:txBody>
          <a:bodyPr/>
          <a:lstStyle/>
          <a:p>
            <a:fld id="{422FD456-FCAF-42A7-83AC-576433D435DC}" type="datetime3">
              <a:rPr lang="da-DK" smtClean="0"/>
              <a:t>15.05.2024</a:t>
            </a:fld>
            <a:endParaRPr lang="da-DK" dirty="0"/>
          </a:p>
        </p:txBody>
      </p:sp>
      <p:sp>
        <p:nvSpPr>
          <p:cNvPr id="16" name="Picture Placeholder 4">
            <a:extLst>
              <a:ext uri="{FF2B5EF4-FFF2-40B4-BE49-F238E27FC236}">
                <a16:creationId xmlns:a16="http://schemas.microsoft.com/office/drawing/2014/main" id="{4C4254AA-577C-4CDA-A90D-35AF06571586}"/>
              </a:ext>
            </a:extLst>
          </p:cNvPr>
          <p:cNvSpPr>
            <a:spLocks noGrp="1"/>
          </p:cNvSpPr>
          <p:nvPr>
            <p:ph type="pic" sz="quarter" idx="20" hasCustomPrompt="1"/>
          </p:nvPr>
        </p:nvSpPr>
        <p:spPr>
          <a:xfrm>
            <a:off x="450000" y="1951200"/>
            <a:ext cx="3182400" cy="35964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8" name="Picture Placeholder 4">
            <a:extLst>
              <a:ext uri="{FF2B5EF4-FFF2-40B4-BE49-F238E27FC236}">
                <a16:creationId xmlns:a16="http://schemas.microsoft.com/office/drawing/2014/main" id="{45E66174-A5DE-4CF9-875D-0CBEDDD79AB0}"/>
              </a:ext>
            </a:extLst>
          </p:cNvPr>
          <p:cNvSpPr>
            <a:spLocks noGrp="1"/>
          </p:cNvSpPr>
          <p:nvPr>
            <p:ph type="pic" sz="quarter" idx="21" hasCustomPrompt="1"/>
          </p:nvPr>
        </p:nvSpPr>
        <p:spPr>
          <a:xfrm>
            <a:off x="4258800" y="1951200"/>
            <a:ext cx="3182400" cy="35964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0" name="Picture Placeholder 4">
            <a:extLst>
              <a:ext uri="{FF2B5EF4-FFF2-40B4-BE49-F238E27FC236}">
                <a16:creationId xmlns:a16="http://schemas.microsoft.com/office/drawing/2014/main" id="{CF75C542-F91E-4467-8735-847C562D1121}"/>
              </a:ext>
            </a:extLst>
          </p:cNvPr>
          <p:cNvSpPr>
            <a:spLocks noGrp="1"/>
          </p:cNvSpPr>
          <p:nvPr>
            <p:ph type="pic" sz="quarter" idx="22" hasCustomPrompt="1"/>
          </p:nvPr>
        </p:nvSpPr>
        <p:spPr>
          <a:xfrm>
            <a:off x="8064000" y="1951200"/>
            <a:ext cx="3182400" cy="35964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3" name="Title 2">
            <a:extLst>
              <a:ext uri="{FF2B5EF4-FFF2-40B4-BE49-F238E27FC236}">
                <a16:creationId xmlns:a16="http://schemas.microsoft.com/office/drawing/2014/main" id="{88325DF3-B920-6836-D0F1-F6AF616696B0}"/>
              </a:ext>
            </a:extLst>
          </p:cNvPr>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dirty="0"/>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5839200"/>
            <a:ext cx="31824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4258800" y="5839200"/>
            <a:ext cx="31824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8064000" y="5839200"/>
            <a:ext cx="31824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1" name="Subtitle 2">
            <a:extLst>
              <a:ext uri="{FF2B5EF4-FFF2-40B4-BE49-F238E27FC236}">
                <a16:creationId xmlns:a16="http://schemas.microsoft.com/office/drawing/2014/main" id="{93BAF5A4-0C09-456B-207B-021AE456E908}"/>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22" name="Text Placeholder 4">
            <a:extLst>
              <a:ext uri="{FF2B5EF4-FFF2-40B4-BE49-F238E27FC236}">
                <a16:creationId xmlns:a16="http://schemas.microsoft.com/office/drawing/2014/main" id="{C0197FE6-084B-096A-D924-BEA1CC10913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11" name="Footer Placeholder 10">
            <a:extLst>
              <a:ext uri="{FF2B5EF4-FFF2-40B4-BE49-F238E27FC236}">
                <a16:creationId xmlns:a16="http://schemas.microsoft.com/office/drawing/2014/main" id="{2CA7ABCF-424C-177C-3CBA-C3101B937895}"/>
              </a:ext>
            </a:extLst>
          </p:cNvPr>
          <p:cNvSpPr>
            <a:spLocks noGrp="1"/>
          </p:cNvSpPr>
          <p:nvPr>
            <p:ph type="ftr" sz="quarter" idx="24"/>
          </p:nvPr>
        </p:nvSpPr>
        <p:spPr/>
        <p:txBody>
          <a:bodyPr/>
          <a:lstStyle/>
          <a:p>
            <a:r>
              <a:rPr lang="da-DK" dirty="0"/>
              <a:t>Gjensidige Forsikring Group</a:t>
            </a:r>
            <a:endParaRPr lang="da-DK"/>
          </a:p>
        </p:txBody>
      </p:sp>
      <p:sp>
        <p:nvSpPr>
          <p:cNvPr id="13" name="Slide Number Placeholder 12">
            <a:extLst>
              <a:ext uri="{FF2B5EF4-FFF2-40B4-BE49-F238E27FC236}">
                <a16:creationId xmlns:a16="http://schemas.microsoft.com/office/drawing/2014/main" id="{E4408931-9E36-3F8B-B8F6-A940C3B7DDB9}"/>
              </a:ext>
            </a:extLst>
          </p:cNvPr>
          <p:cNvSpPr>
            <a:spLocks noGrp="1"/>
          </p:cNvSpPr>
          <p:nvPr>
            <p:ph type="sldNum" sz="quarter" idx="25"/>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561629308"/>
      </p:ext>
    </p:extLst>
  </p:cSld>
  <p:clrMapOvr>
    <a:masterClrMapping/>
  </p:clrMapOvr>
  <p:extLst>
    <p:ext uri="{DCECCB84-F9BA-43D5-87BE-67443E8EF086}">
      <p15:sldGuideLst xmlns:p15="http://schemas.microsoft.com/office/powerpoint/2012/main">
        <p15:guide id="1" pos="5079" userDrawn="1">
          <p15:clr>
            <a:srgbClr val="A4A3A4"/>
          </p15:clr>
        </p15:guide>
        <p15:guide id="2" pos="2683" userDrawn="1">
          <p15:clr>
            <a:srgbClr val="A4A3A4"/>
          </p15:clr>
        </p15:guide>
        <p15:guide id="3" pos="2288" userDrawn="1">
          <p15:clr>
            <a:srgbClr val="A4A3A4"/>
          </p15:clr>
        </p15:guide>
        <p15:guide id="4" pos="4688" userDrawn="1">
          <p15:clr>
            <a:srgbClr val="A4A3A4"/>
          </p15:clr>
        </p15:guide>
        <p15:guide id="6" orient="horz" pos="3495" userDrawn="1">
          <p15:clr>
            <a:srgbClr val="A4A3A4"/>
          </p15:clr>
        </p15:guide>
        <p15:guide id="7" orient="horz" pos="1229"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and Picture no subtitle">
    <p:spTree>
      <p:nvGrpSpPr>
        <p:cNvPr id="1" name=""/>
        <p:cNvGrpSpPr/>
        <p:nvPr/>
      </p:nvGrpSpPr>
      <p:grpSpPr>
        <a:xfrm>
          <a:off x="0" y="0"/>
          <a:ext cx="0" cy="0"/>
          <a:chOff x="0" y="0"/>
          <a:chExt cx="0" cy="0"/>
        </a:xfrm>
      </p:grpSpPr>
      <p:sp>
        <p:nvSpPr>
          <p:cNvPr id="23" name="Date Placeholder 22" hidden="1">
            <a:extLst>
              <a:ext uri="{FF2B5EF4-FFF2-40B4-BE49-F238E27FC236}">
                <a16:creationId xmlns:a16="http://schemas.microsoft.com/office/drawing/2014/main" id="{6CA1BB8F-36BE-0EF0-9923-BEC18BCDA345}"/>
              </a:ext>
            </a:extLst>
          </p:cNvPr>
          <p:cNvSpPr>
            <a:spLocks noGrp="1"/>
          </p:cNvSpPr>
          <p:nvPr>
            <p:ph type="dt" sz="half" idx="23"/>
          </p:nvPr>
        </p:nvSpPr>
        <p:spPr/>
        <p:txBody>
          <a:bodyPr/>
          <a:lstStyle/>
          <a:p>
            <a:fld id="{422FD456-FCAF-42A7-83AC-576433D435DC}" type="datetime3">
              <a:rPr lang="da-DK" smtClean="0"/>
              <a:t>15.05.2024</a:t>
            </a:fld>
            <a:endParaRPr lang="da-DK" dirty="0"/>
          </a:p>
        </p:txBody>
      </p:sp>
      <p:sp>
        <p:nvSpPr>
          <p:cNvPr id="16" name="Picture Placeholder 4">
            <a:extLst>
              <a:ext uri="{FF2B5EF4-FFF2-40B4-BE49-F238E27FC236}">
                <a16:creationId xmlns:a16="http://schemas.microsoft.com/office/drawing/2014/main" id="{4C4254AA-577C-4CDA-A90D-35AF06571586}"/>
              </a:ext>
            </a:extLst>
          </p:cNvPr>
          <p:cNvSpPr>
            <a:spLocks noGrp="1"/>
          </p:cNvSpPr>
          <p:nvPr>
            <p:ph type="pic" sz="quarter" idx="20" hasCustomPrompt="1"/>
          </p:nvPr>
        </p:nvSpPr>
        <p:spPr>
          <a:xfrm>
            <a:off x="450000" y="1951200"/>
            <a:ext cx="3182400" cy="175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8" name="Picture Placeholder 4">
            <a:extLst>
              <a:ext uri="{FF2B5EF4-FFF2-40B4-BE49-F238E27FC236}">
                <a16:creationId xmlns:a16="http://schemas.microsoft.com/office/drawing/2014/main" id="{45E66174-A5DE-4CF9-875D-0CBEDDD79AB0}"/>
              </a:ext>
            </a:extLst>
          </p:cNvPr>
          <p:cNvSpPr>
            <a:spLocks noGrp="1"/>
          </p:cNvSpPr>
          <p:nvPr>
            <p:ph type="pic" sz="quarter" idx="21" hasCustomPrompt="1"/>
          </p:nvPr>
        </p:nvSpPr>
        <p:spPr>
          <a:xfrm>
            <a:off x="4258800" y="1951200"/>
            <a:ext cx="3182400" cy="175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0" name="Picture Placeholder 4">
            <a:extLst>
              <a:ext uri="{FF2B5EF4-FFF2-40B4-BE49-F238E27FC236}">
                <a16:creationId xmlns:a16="http://schemas.microsoft.com/office/drawing/2014/main" id="{CF75C542-F91E-4467-8735-847C562D1121}"/>
              </a:ext>
            </a:extLst>
          </p:cNvPr>
          <p:cNvSpPr>
            <a:spLocks noGrp="1"/>
          </p:cNvSpPr>
          <p:nvPr>
            <p:ph type="pic" sz="quarter" idx="22" hasCustomPrompt="1"/>
          </p:nvPr>
        </p:nvSpPr>
        <p:spPr>
          <a:xfrm>
            <a:off x="8064000" y="1951200"/>
            <a:ext cx="3182400" cy="175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2" name="Title 21">
            <a:extLst>
              <a:ext uri="{FF2B5EF4-FFF2-40B4-BE49-F238E27FC236}">
                <a16:creationId xmlns:a16="http://schemas.microsoft.com/office/drawing/2014/main" id="{82EE4190-E6FE-EFB3-FB4C-87901B148240}"/>
              </a:ext>
            </a:extLst>
          </p:cNvPr>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4067999"/>
            <a:ext cx="3207600" cy="177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4258800" y="4067999"/>
            <a:ext cx="3182400" cy="177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8064000" y="4067999"/>
            <a:ext cx="3182400" cy="177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4" name="Subtitle 2">
            <a:extLst>
              <a:ext uri="{FF2B5EF4-FFF2-40B4-BE49-F238E27FC236}">
                <a16:creationId xmlns:a16="http://schemas.microsoft.com/office/drawing/2014/main" id="{53E30EC4-218E-04BB-44EB-8B1A2046787E}"/>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21" name="Text Placeholder 4">
            <a:extLst>
              <a:ext uri="{FF2B5EF4-FFF2-40B4-BE49-F238E27FC236}">
                <a16:creationId xmlns:a16="http://schemas.microsoft.com/office/drawing/2014/main" id="{74A05A11-DF78-C41C-50F3-D327E8288348}"/>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4" name="Footer Placeholder 23">
            <a:extLst>
              <a:ext uri="{FF2B5EF4-FFF2-40B4-BE49-F238E27FC236}">
                <a16:creationId xmlns:a16="http://schemas.microsoft.com/office/drawing/2014/main" id="{B884F9DF-5E8F-1DD1-81EE-ECF8078D953E}"/>
              </a:ext>
            </a:extLst>
          </p:cNvPr>
          <p:cNvSpPr>
            <a:spLocks noGrp="1"/>
          </p:cNvSpPr>
          <p:nvPr>
            <p:ph type="ftr" sz="quarter" idx="24"/>
          </p:nvPr>
        </p:nvSpPr>
        <p:spPr/>
        <p:txBody>
          <a:bodyPr/>
          <a:lstStyle/>
          <a:p>
            <a:r>
              <a:rPr lang="da-DK" dirty="0"/>
              <a:t>Gjensidige Forsikring Group</a:t>
            </a:r>
            <a:endParaRPr lang="da-DK"/>
          </a:p>
        </p:txBody>
      </p:sp>
      <p:sp>
        <p:nvSpPr>
          <p:cNvPr id="25" name="Slide Number Placeholder 24">
            <a:extLst>
              <a:ext uri="{FF2B5EF4-FFF2-40B4-BE49-F238E27FC236}">
                <a16:creationId xmlns:a16="http://schemas.microsoft.com/office/drawing/2014/main" id="{46ECFC9E-B91B-AC06-91BB-82702F025279}"/>
              </a:ext>
            </a:extLst>
          </p:cNvPr>
          <p:cNvSpPr>
            <a:spLocks noGrp="1"/>
          </p:cNvSpPr>
          <p:nvPr>
            <p:ph type="sldNum" sz="quarter" idx="25"/>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384657032"/>
      </p:ext>
    </p:extLst>
  </p:cSld>
  <p:clrMapOvr>
    <a:masterClrMapping/>
  </p:clrMapOvr>
  <p:extLst>
    <p:ext uri="{DCECCB84-F9BA-43D5-87BE-67443E8EF086}">
      <p15:sldGuideLst xmlns:p15="http://schemas.microsoft.com/office/powerpoint/2012/main">
        <p15:guide id="1" pos="2683" userDrawn="1">
          <p15:clr>
            <a:srgbClr val="A4A3A4"/>
          </p15:clr>
        </p15:guide>
        <p15:guide id="2" pos="5079" userDrawn="1">
          <p15:clr>
            <a:srgbClr val="A4A3A4"/>
          </p15:clr>
        </p15:guide>
        <p15:guide id="3" orient="horz" pos="2561" userDrawn="1">
          <p15:clr>
            <a:srgbClr val="A4A3A4"/>
          </p15:clr>
        </p15:guide>
        <p15:guide id="5" pos="2288" userDrawn="1">
          <p15:clr>
            <a:srgbClr val="A4A3A4"/>
          </p15:clr>
        </p15:guide>
        <p15:guide id="6" pos="4689" userDrawn="1">
          <p15:clr>
            <a:srgbClr val="A4A3A4"/>
          </p15:clr>
        </p15:guide>
        <p15:guide id="7" orient="horz" pos="2334" userDrawn="1">
          <p15:clr>
            <a:srgbClr val="A4A3A4"/>
          </p15:clr>
        </p15:guide>
        <p15:guide id="8" orient="horz" pos="1229"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and Picture">
    <p:spTree>
      <p:nvGrpSpPr>
        <p:cNvPr id="1" name=""/>
        <p:cNvGrpSpPr/>
        <p:nvPr/>
      </p:nvGrpSpPr>
      <p:grpSpPr>
        <a:xfrm>
          <a:off x="0" y="0"/>
          <a:ext cx="0" cy="0"/>
          <a:chOff x="0" y="0"/>
          <a:chExt cx="0" cy="0"/>
        </a:xfrm>
      </p:grpSpPr>
      <p:sp>
        <p:nvSpPr>
          <p:cNvPr id="23" name="Date Placeholder 22" hidden="1">
            <a:extLst>
              <a:ext uri="{FF2B5EF4-FFF2-40B4-BE49-F238E27FC236}">
                <a16:creationId xmlns:a16="http://schemas.microsoft.com/office/drawing/2014/main" id="{6CA1BB8F-36BE-0EF0-9923-BEC18BCDA345}"/>
              </a:ext>
            </a:extLst>
          </p:cNvPr>
          <p:cNvSpPr>
            <a:spLocks noGrp="1"/>
          </p:cNvSpPr>
          <p:nvPr>
            <p:ph type="dt" sz="half" idx="23"/>
          </p:nvPr>
        </p:nvSpPr>
        <p:spPr/>
        <p:txBody>
          <a:bodyPr/>
          <a:lstStyle/>
          <a:p>
            <a:fld id="{422FD456-FCAF-42A7-83AC-576433D435DC}" type="datetime3">
              <a:rPr lang="da-DK" smtClean="0"/>
              <a:t>15.05.2024</a:t>
            </a:fld>
            <a:endParaRPr lang="da-DK" dirty="0"/>
          </a:p>
        </p:txBody>
      </p:sp>
      <p:sp>
        <p:nvSpPr>
          <p:cNvPr id="16" name="Picture Placeholder 4">
            <a:extLst>
              <a:ext uri="{FF2B5EF4-FFF2-40B4-BE49-F238E27FC236}">
                <a16:creationId xmlns:a16="http://schemas.microsoft.com/office/drawing/2014/main" id="{4C4254AA-577C-4CDA-A90D-35AF06571586}"/>
              </a:ext>
            </a:extLst>
          </p:cNvPr>
          <p:cNvSpPr>
            <a:spLocks noGrp="1"/>
          </p:cNvSpPr>
          <p:nvPr>
            <p:ph type="pic" sz="quarter" idx="20" hasCustomPrompt="1"/>
          </p:nvPr>
        </p:nvSpPr>
        <p:spPr>
          <a:xfrm>
            <a:off x="450000" y="1951200"/>
            <a:ext cx="3182400" cy="175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18" name="Picture Placeholder 4">
            <a:extLst>
              <a:ext uri="{FF2B5EF4-FFF2-40B4-BE49-F238E27FC236}">
                <a16:creationId xmlns:a16="http://schemas.microsoft.com/office/drawing/2014/main" id="{45E66174-A5DE-4CF9-875D-0CBEDDD79AB0}"/>
              </a:ext>
            </a:extLst>
          </p:cNvPr>
          <p:cNvSpPr>
            <a:spLocks noGrp="1"/>
          </p:cNvSpPr>
          <p:nvPr>
            <p:ph type="pic" sz="quarter" idx="21" hasCustomPrompt="1"/>
          </p:nvPr>
        </p:nvSpPr>
        <p:spPr>
          <a:xfrm>
            <a:off x="4258800" y="1951200"/>
            <a:ext cx="3182400" cy="175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0" name="Picture Placeholder 4">
            <a:extLst>
              <a:ext uri="{FF2B5EF4-FFF2-40B4-BE49-F238E27FC236}">
                <a16:creationId xmlns:a16="http://schemas.microsoft.com/office/drawing/2014/main" id="{CF75C542-F91E-4467-8735-847C562D1121}"/>
              </a:ext>
            </a:extLst>
          </p:cNvPr>
          <p:cNvSpPr>
            <a:spLocks noGrp="1"/>
          </p:cNvSpPr>
          <p:nvPr>
            <p:ph type="pic" sz="quarter" idx="22" hasCustomPrompt="1"/>
          </p:nvPr>
        </p:nvSpPr>
        <p:spPr>
          <a:xfrm>
            <a:off x="8064000" y="1951200"/>
            <a:ext cx="3182400" cy="17532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2" name="Title 21">
            <a:extLst>
              <a:ext uri="{FF2B5EF4-FFF2-40B4-BE49-F238E27FC236}">
                <a16:creationId xmlns:a16="http://schemas.microsoft.com/office/drawing/2014/main" id="{82EE4190-E6FE-EFB3-FB4C-87901B148240}"/>
              </a:ext>
            </a:extLst>
          </p:cNvPr>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50000" y="4427999"/>
            <a:ext cx="32076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4068000"/>
            <a:ext cx="318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4258800" y="4427999"/>
            <a:ext cx="31824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4258800" y="4068000"/>
            <a:ext cx="318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8064000" y="4427999"/>
            <a:ext cx="31824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8064000" y="4068000"/>
            <a:ext cx="31824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4" name="Subtitle 2">
            <a:extLst>
              <a:ext uri="{FF2B5EF4-FFF2-40B4-BE49-F238E27FC236}">
                <a16:creationId xmlns:a16="http://schemas.microsoft.com/office/drawing/2014/main" id="{53E30EC4-218E-04BB-44EB-8B1A2046787E}"/>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21" name="Text Placeholder 4">
            <a:extLst>
              <a:ext uri="{FF2B5EF4-FFF2-40B4-BE49-F238E27FC236}">
                <a16:creationId xmlns:a16="http://schemas.microsoft.com/office/drawing/2014/main" id="{74A05A11-DF78-C41C-50F3-D327E8288348}"/>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24" name="Footer Placeholder 23">
            <a:extLst>
              <a:ext uri="{FF2B5EF4-FFF2-40B4-BE49-F238E27FC236}">
                <a16:creationId xmlns:a16="http://schemas.microsoft.com/office/drawing/2014/main" id="{B884F9DF-5E8F-1DD1-81EE-ECF8078D953E}"/>
              </a:ext>
            </a:extLst>
          </p:cNvPr>
          <p:cNvSpPr>
            <a:spLocks noGrp="1"/>
          </p:cNvSpPr>
          <p:nvPr>
            <p:ph type="ftr" sz="quarter" idx="24"/>
          </p:nvPr>
        </p:nvSpPr>
        <p:spPr/>
        <p:txBody>
          <a:bodyPr/>
          <a:lstStyle/>
          <a:p>
            <a:r>
              <a:rPr lang="da-DK" dirty="0"/>
              <a:t>Gjensidige Forsikring Group</a:t>
            </a:r>
            <a:endParaRPr lang="da-DK"/>
          </a:p>
        </p:txBody>
      </p:sp>
      <p:sp>
        <p:nvSpPr>
          <p:cNvPr id="25" name="Slide Number Placeholder 24">
            <a:extLst>
              <a:ext uri="{FF2B5EF4-FFF2-40B4-BE49-F238E27FC236}">
                <a16:creationId xmlns:a16="http://schemas.microsoft.com/office/drawing/2014/main" id="{46ECFC9E-B91B-AC06-91BB-82702F025279}"/>
              </a:ext>
            </a:extLst>
          </p:cNvPr>
          <p:cNvSpPr>
            <a:spLocks noGrp="1"/>
          </p:cNvSpPr>
          <p:nvPr>
            <p:ph type="sldNum" sz="quarter" idx="25"/>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526840015"/>
      </p:ext>
    </p:extLst>
  </p:cSld>
  <p:clrMapOvr>
    <a:masterClrMapping/>
  </p:clrMapOvr>
  <p:extLst>
    <p:ext uri="{DCECCB84-F9BA-43D5-87BE-67443E8EF086}">
      <p15:sldGuideLst xmlns:p15="http://schemas.microsoft.com/office/powerpoint/2012/main">
        <p15:guide id="1" pos="2683" userDrawn="1">
          <p15:clr>
            <a:srgbClr val="A4A3A4"/>
          </p15:clr>
        </p15:guide>
        <p15:guide id="2" pos="5079" userDrawn="1">
          <p15:clr>
            <a:srgbClr val="A4A3A4"/>
          </p15:clr>
        </p15:guide>
        <p15:guide id="3" orient="horz" pos="2561" userDrawn="1">
          <p15:clr>
            <a:srgbClr val="A4A3A4"/>
          </p15:clr>
        </p15:guide>
        <p15:guide id="4" orient="horz" pos="2788" userDrawn="1">
          <p15:clr>
            <a:srgbClr val="A4A3A4"/>
          </p15:clr>
        </p15:guide>
        <p15:guide id="5" pos="2288" userDrawn="1">
          <p15:clr>
            <a:srgbClr val="A4A3A4"/>
          </p15:clr>
        </p15:guide>
        <p15:guide id="6" pos="4689" userDrawn="1">
          <p15:clr>
            <a:srgbClr val="A4A3A4"/>
          </p15:clr>
        </p15:guide>
        <p15:guide id="7" orient="horz" pos="2334" userDrawn="1">
          <p15:clr>
            <a:srgbClr val="A4A3A4"/>
          </p15:clr>
        </p15:guide>
        <p15:guide id="8" orient="horz" pos="1229"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Subtitle and Pictur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CC3333C-682A-4B4D-ACEC-AC6C8F548190}" type="datetime3">
              <a:rPr lang="da-DK" smtClean="0"/>
              <a:t>15.05.2024</a:t>
            </a:fld>
            <a:endParaRPr lang="da-DK" dirty="0"/>
          </a:p>
        </p:txBody>
      </p:sp>
      <p:sp>
        <p:nvSpPr>
          <p:cNvPr id="18" name="Picture Placeholder 4">
            <a:extLst>
              <a:ext uri="{FF2B5EF4-FFF2-40B4-BE49-F238E27FC236}">
                <a16:creationId xmlns:a16="http://schemas.microsoft.com/office/drawing/2014/main" id="{644122F5-F053-4EAC-B8FD-558D5BABAAFC}"/>
              </a:ext>
            </a:extLst>
          </p:cNvPr>
          <p:cNvSpPr>
            <a:spLocks noGrp="1"/>
          </p:cNvSpPr>
          <p:nvPr>
            <p:ph type="pic" sz="quarter" idx="22" hasCustomPrompt="1"/>
          </p:nvPr>
        </p:nvSpPr>
        <p:spPr>
          <a:xfrm>
            <a:off x="450000" y="1951200"/>
            <a:ext cx="2473200" cy="3567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0" name="Picture Placeholder 4">
            <a:extLst>
              <a:ext uri="{FF2B5EF4-FFF2-40B4-BE49-F238E27FC236}">
                <a16:creationId xmlns:a16="http://schemas.microsoft.com/office/drawing/2014/main" id="{FF1F1888-F9CA-4713-B050-7FD598F15997}"/>
              </a:ext>
            </a:extLst>
          </p:cNvPr>
          <p:cNvSpPr>
            <a:spLocks noGrp="1"/>
          </p:cNvSpPr>
          <p:nvPr>
            <p:ph type="pic" sz="quarter" idx="23" hasCustomPrompt="1"/>
          </p:nvPr>
        </p:nvSpPr>
        <p:spPr>
          <a:xfrm>
            <a:off x="3229200" y="1951200"/>
            <a:ext cx="2473200" cy="3567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2" name="Picture Placeholder 4">
            <a:extLst>
              <a:ext uri="{FF2B5EF4-FFF2-40B4-BE49-F238E27FC236}">
                <a16:creationId xmlns:a16="http://schemas.microsoft.com/office/drawing/2014/main" id="{61092C68-2BBC-4933-9B2C-5FB9604DE13C}"/>
              </a:ext>
            </a:extLst>
          </p:cNvPr>
          <p:cNvSpPr>
            <a:spLocks noGrp="1"/>
          </p:cNvSpPr>
          <p:nvPr>
            <p:ph type="pic" sz="quarter" idx="24" hasCustomPrompt="1"/>
          </p:nvPr>
        </p:nvSpPr>
        <p:spPr>
          <a:xfrm>
            <a:off x="5994000" y="1951200"/>
            <a:ext cx="2473200" cy="3567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4" name="Picture Placeholder 4">
            <a:extLst>
              <a:ext uri="{FF2B5EF4-FFF2-40B4-BE49-F238E27FC236}">
                <a16:creationId xmlns:a16="http://schemas.microsoft.com/office/drawing/2014/main" id="{E644832C-1CD4-43E7-BA1A-713D50C28B21}"/>
              </a:ext>
            </a:extLst>
          </p:cNvPr>
          <p:cNvSpPr>
            <a:spLocks noGrp="1"/>
          </p:cNvSpPr>
          <p:nvPr>
            <p:ph type="pic" sz="quarter" idx="25" hasCustomPrompt="1"/>
          </p:nvPr>
        </p:nvSpPr>
        <p:spPr>
          <a:xfrm>
            <a:off x="8762400" y="1951200"/>
            <a:ext cx="2473200" cy="3567600"/>
          </a:xfrm>
          <a:solidFill>
            <a:schemeClr val="bg1">
              <a:lumMod val="85000"/>
            </a:schemeClr>
          </a:solidFill>
        </p:spPr>
        <p:txBody>
          <a:bodyPr lIns="36000" tIns="36000" rIns="36000"/>
          <a:lstStyle>
            <a:lvl1pPr marL="0" indent="0">
              <a:lnSpc>
                <a:spcPct val="100000"/>
              </a:lnSpc>
              <a:spcBef>
                <a:spcPts val="0"/>
              </a:spcBef>
              <a:buNone/>
              <a:defRPr>
                <a:solidFill>
                  <a:schemeClr val="tx1"/>
                </a:solidFill>
              </a:defRPr>
            </a:lvl1pPr>
          </a:lstStyle>
          <a:p>
            <a:r>
              <a:rPr lang="da-DK" dirty="0"/>
              <a:t>Click on frame and insert picture via Templafy Images.</a:t>
            </a:r>
            <a:endParaRPr lang="da-DK"/>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5853600"/>
            <a:ext cx="24732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3229200" y="5853600"/>
            <a:ext cx="24732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5994000" y="5853600"/>
            <a:ext cx="24732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6" name="Text Placeholder 5">
            <a:extLst>
              <a:ext uri="{FF2B5EF4-FFF2-40B4-BE49-F238E27FC236}">
                <a16:creationId xmlns:a16="http://schemas.microsoft.com/office/drawing/2014/main" id="{CE263DE1-C9D8-4050-956E-161E000C8C36}"/>
              </a:ext>
            </a:extLst>
          </p:cNvPr>
          <p:cNvSpPr>
            <a:spLocks noGrp="1"/>
          </p:cNvSpPr>
          <p:nvPr>
            <p:ph type="body" sz="quarter" idx="21" hasCustomPrompt="1"/>
          </p:nvPr>
        </p:nvSpPr>
        <p:spPr>
          <a:xfrm>
            <a:off x="8762400" y="5853600"/>
            <a:ext cx="24732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1" name="Subtitle 2">
            <a:extLst>
              <a:ext uri="{FF2B5EF4-FFF2-40B4-BE49-F238E27FC236}">
                <a16:creationId xmlns:a16="http://schemas.microsoft.com/office/drawing/2014/main" id="{7129B432-C063-99E1-19A4-9500676E346B}"/>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3" name="Text Placeholder 4">
            <a:extLst>
              <a:ext uri="{FF2B5EF4-FFF2-40B4-BE49-F238E27FC236}">
                <a16:creationId xmlns:a16="http://schemas.microsoft.com/office/drawing/2014/main" id="{9C67ECDC-3FA3-1938-FF1D-05C8A62C4ADD}"/>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3" name="Footer Placeholder 2">
            <a:extLst>
              <a:ext uri="{FF2B5EF4-FFF2-40B4-BE49-F238E27FC236}">
                <a16:creationId xmlns:a16="http://schemas.microsoft.com/office/drawing/2014/main" id="{09DB4DC8-ADC4-A738-10D2-DBC4E7F04F3F}"/>
              </a:ext>
            </a:extLst>
          </p:cNvPr>
          <p:cNvSpPr>
            <a:spLocks noGrp="1"/>
          </p:cNvSpPr>
          <p:nvPr>
            <p:ph type="ftr" sz="quarter" idx="26"/>
          </p:nvPr>
        </p:nvSpPr>
        <p:spPr/>
        <p:txBody>
          <a:bodyPr/>
          <a:lstStyle/>
          <a:p>
            <a:r>
              <a:rPr lang="da-DK" dirty="0"/>
              <a:t>Gjensidige Forsikring Group</a:t>
            </a:r>
            <a:endParaRPr lang="da-DK"/>
          </a:p>
        </p:txBody>
      </p:sp>
      <p:sp>
        <p:nvSpPr>
          <p:cNvPr id="4" name="Slide Number Placeholder 3">
            <a:extLst>
              <a:ext uri="{FF2B5EF4-FFF2-40B4-BE49-F238E27FC236}">
                <a16:creationId xmlns:a16="http://schemas.microsoft.com/office/drawing/2014/main" id="{DB6C9D38-D30E-E47B-DBEB-232CC27B77D2}"/>
              </a:ext>
            </a:extLst>
          </p:cNvPr>
          <p:cNvSpPr>
            <a:spLocks noGrp="1"/>
          </p:cNvSpPr>
          <p:nvPr>
            <p:ph type="sldNum" sz="quarter" idx="27"/>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900166794"/>
      </p:ext>
    </p:extLst>
  </p:cSld>
  <p:clrMapOvr>
    <a:masterClrMapping/>
  </p:clrMapOvr>
  <p:extLst>
    <p:ext uri="{DCECCB84-F9BA-43D5-87BE-67443E8EF086}">
      <p15:sldGuideLst xmlns:p15="http://schemas.microsoft.com/office/powerpoint/2012/main">
        <p15:guide id="1" pos="2035" userDrawn="1">
          <p15:clr>
            <a:srgbClr val="A4A3A4"/>
          </p15:clr>
        </p15:guide>
        <p15:guide id="2" pos="3775" userDrawn="1">
          <p15:clr>
            <a:srgbClr val="A4A3A4"/>
          </p15:clr>
        </p15:guide>
        <p15:guide id="3" pos="5519" userDrawn="1">
          <p15:clr>
            <a:srgbClr val="A4A3A4"/>
          </p15:clr>
        </p15:guide>
        <p15:guide id="4" pos="1843" userDrawn="1">
          <p15:clr>
            <a:srgbClr val="A4A3A4"/>
          </p15:clr>
        </p15:guide>
        <p15:guide id="5" pos="3595" userDrawn="1">
          <p15:clr>
            <a:srgbClr val="A4A3A4"/>
          </p15:clr>
        </p15:guide>
        <p15:guide id="6" pos="5337" userDrawn="1">
          <p15:clr>
            <a:srgbClr val="A4A3A4"/>
          </p15:clr>
        </p15:guide>
        <p15:guide id="7" orient="horz" pos="1229" userDrawn="1">
          <p15:clr>
            <a:srgbClr val="A4A3A4"/>
          </p15:clr>
        </p15:guide>
        <p15:guide id="8" orient="horz" pos="3476"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ntent and Picture no subtitl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C17E9B0-B207-48B2-8977-652E7095720B}" type="datetime3">
              <a:rPr lang="da-DK" smtClean="0"/>
              <a:t>15.05.2024</a:t>
            </a:fld>
            <a:endParaRPr lang="da-DK" dirty="0"/>
          </a:p>
        </p:txBody>
      </p:sp>
      <p:sp>
        <p:nvSpPr>
          <p:cNvPr id="18" name="Picture Placeholder 4">
            <a:extLst>
              <a:ext uri="{FF2B5EF4-FFF2-40B4-BE49-F238E27FC236}">
                <a16:creationId xmlns:a16="http://schemas.microsoft.com/office/drawing/2014/main" id="{644122F5-F053-4EAC-B8FD-558D5BABAAFC}"/>
              </a:ext>
            </a:extLst>
          </p:cNvPr>
          <p:cNvSpPr>
            <a:spLocks noGrp="1"/>
          </p:cNvSpPr>
          <p:nvPr>
            <p:ph type="pic" sz="quarter" idx="22" hasCustomPrompt="1"/>
          </p:nvPr>
        </p:nvSpPr>
        <p:spPr>
          <a:xfrm>
            <a:off x="4500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20" name="Picture Placeholder 4">
            <a:extLst>
              <a:ext uri="{FF2B5EF4-FFF2-40B4-BE49-F238E27FC236}">
                <a16:creationId xmlns:a16="http://schemas.microsoft.com/office/drawing/2014/main" id="{FF1F1888-F9CA-4713-B050-7FD598F15997}"/>
              </a:ext>
            </a:extLst>
          </p:cNvPr>
          <p:cNvSpPr>
            <a:spLocks noGrp="1"/>
          </p:cNvSpPr>
          <p:nvPr>
            <p:ph type="pic" sz="quarter" idx="23" hasCustomPrompt="1"/>
          </p:nvPr>
        </p:nvSpPr>
        <p:spPr>
          <a:xfrm>
            <a:off x="32292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22" name="Picture Placeholder 4">
            <a:extLst>
              <a:ext uri="{FF2B5EF4-FFF2-40B4-BE49-F238E27FC236}">
                <a16:creationId xmlns:a16="http://schemas.microsoft.com/office/drawing/2014/main" id="{61092C68-2BBC-4933-9B2C-5FB9604DE13C}"/>
              </a:ext>
            </a:extLst>
          </p:cNvPr>
          <p:cNvSpPr>
            <a:spLocks noGrp="1"/>
          </p:cNvSpPr>
          <p:nvPr>
            <p:ph type="pic" sz="quarter" idx="24" hasCustomPrompt="1"/>
          </p:nvPr>
        </p:nvSpPr>
        <p:spPr>
          <a:xfrm>
            <a:off x="59940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24" name="Picture Placeholder 4">
            <a:extLst>
              <a:ext uri="{FF2B5EF4-FFF2-40B4-BE49-F238E27FC236}">
                <a16:creationId xmlns:a16="http://schemas.microsoft.com/office/drawing/2014/main" id="{E644832C-1CD4-43E7-BA1A-713D50C28B21}"/>
              </a:ext>
            </a:extLst>
          </p:cNvPr>
          <p:cNvSpPr>
            <a:spLocks noGrp="1"/>
          </p:cNvSpPr>
          <p:nvPr>
            <p:ph type="pic" sz="quarter" idx="25" hasCustomPrompt="1"/>
          </p:nvPr>
        </p:nvSpPr>
        <p:spPr>
          <a:xfrm>
            <a:off x="87624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4067175"/>
            <a:ext cx="2473200" cy="1772026"/>
          </a:xfrm>
        </p:spPr>
        <p:txBody>
          <a:bodyPr/>
          <a:lstStyle>
            <a:lvl1pPr>
              <a:defRPr/>
            </a:lvl1pPr>
          </a:lstStyle>
          <a:p>
            <a:pPr lvl="0"/>
            <a:r>
              <a:rPr lang="da-DK" noProof="0" dirty="0"/>
              <a:t>Click to add text               Enter &amp; TAB to view next text style                   SHIFT+TAB to view previous text style</a:t>
            </a:r>
            <a:endParaRPr lang="da-DK"/>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29200" y="4067175"/>
            <a:ext cx="2473200" cy="17720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5994000" y="4067175"/>
            <a:ext cx="2473200" cy="17720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8762400" y="4067175"/>
            <a:ext cx="2473200" cy="17720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4" name="Subtitle 2">
            <a:extLst>
              <a:ext uri="{FF2B5EF4-FFF2-40B4-BE49-F238E27FC236}">
                <a16:creationId xmlns:a16="http://schemas.microsoft.com/office/drawing/2014/main" id="{980CF69D-B694-84B0-2492-1C9ED558B0DA}"/>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25" name="Text Placeholder 4">
            <a:extLst>
              <a:ext uri="{FF2B5EF4-FFF2-40B4-BE49-F238E27FC236}">
                <a16:creationId xmlns:a16="http://schemas.microsoft.com/office/drawing/2014/main" id="{1E1631A8-715A-B64C-BF61-BCBAD509744C}"/>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075424003"/>
      </p:ext>
    </p:extLst>
  </p:cSld>
  <p:clrMapOvr>
    <a:masterClrMapping/>
  </p:clrMapOvr>
  <p:extLst>
    <p:ext uri="{DCECCB84-F9BA-43D5-87BE-67443E8EF086}">
      <p15:sldGuideLst xmlns:p15="http://schemas.microsoft.com/office/powerpoint/2012/main">
        <p15:guide id="1" pos="2035" userDrawn="1">
          <p15:clr>
            <a:srgbClr val="A4A3A4"/>
          </p15:clr>
        </p15:guide>
        <p15:guide id="2" pos="3775" userDrawn="1">
          <p15:clr>
            <a:srgbClr val="A4A3A4"/>
          </p15:clr>
        </p15:guide>
        <p15:guide id="3" pos="5519" userDrawn="1">
          <p15:clr>
            <a:srgbClr val="A4A3A4"/>
          </p15:clr>
        </p15:guide>
        <p15:guide id="4" pos="1843" userDrawn="1">
          <p15:clr>
            <a:srgbClr val="A4A3A4"/>
          </p15:clr>
        </p15:guide>
        <p15:guide id="5" pos="3593" userDrawn="1">
          <p15:clr>
            <a:srgbClr val="A4A3A4"/>
          </p15:clr>
        </p15:guide>
        <p15:guide id="6" pos="5333" userDrawn="1">
          <p15:clr>
            <a:srgbClr val="A4A3A4"/>
          </p15:clr>
        </p15:guide>
        <p15:guide id="7" orient="horz" pos="2562" userDrawn="1">
          <p15:clr>
            <a:srgbClr val="A4A3A4"/>
          </p15:clr>
        </p15:guide>
        <p15:guide id="8" orient="horz" pos="1229" userDrawn="1">
          <p15:clr>
            <a:srgbClr val="A4A3A4"/>
          </p15:clr>
        </p15:guide>
        <p15:guide id="9" orient="horz" pos="2334"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ntent and Pictur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C17E9B0-B207-48B2-8977-652E7095720B}" type="datetime3">
              <a:rPr lang="da-DK" smtClean="0"/>
              <a:t>15.05.2024</a:t>
            </a:fld>
            <a:endParaRPr lang="da-DK" dirty="0"/>
          </a:p>
        </p:txBody>
      </p:sp>
      <p:sp>
        <p:nvSpPr>
          <p:cNvPr id="5" name="Picture Placeholder 4">
            <a:extLst>
              <a:ext uri="{FF2B5EF4-FFF2-40B4-BE49-F238E27FC236}">
                <a16:creationId xmlns:a16="http://schemas.microsoft.com/office/drawing/2014/main" id="{ABD7C9CD-2DBF-EB0A-174D-7AF1CADADB80}"/>
              </a:ext>
            </a:extLst>
          </p:cNvPr>
          <p:cNvSpPr>
            <a:spLocks noGrp="1"/>
          </p:cNvSpPr>
          <p:nvPr>
            <p:ph type="pic" sz="quarter" idx="22" hasCustomPrompt="1"/>
          </p:nvPr>
        </p:nvSpPr>
        <p:spPr>
          <a:xfrm>
            <a:off x="4500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10" name="Picture Placeholder 4">
            <a:extLst>
              <a:ext uri="{FF2B5EF4-FFF2-40B4-BE49-F238E27FC236}">
                <a16:creationId xmlns:a16="http://schemas.microsoft.com/office/drawing/2014/main" id="{1D5D7F33-AB53-6BC7-A88A-BC2629549D95}"/>
              </a:ext>
            </a:extLst>
          </p:cNvPr>
          <p:cNvSpPr>
            <a:spLocks noGrp="1"/>
          </p:cNvSpPr>
          <p:nvPr>
            <p:ph type="pic" sz="quarter" idx="23" hasCustomPrompt="1"/>
          </p:nvPr>
        </p:nvSpPr>
        <p:spPr>
          <a:xfrm>
            <a:off x="32292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17" name="Picture Placeholder 4">
            <a:extLst>
              <a:ext uri="{FF2B5EF4-FFF2-40B4-BE49-F238E27FC236}">
                <a16:creationId xmlns:a16="http://schemas.microsoft.com/office/drawing/2014/main" id="{65DA51E7-7EB8-46B3-F7FF-58AE1556AFAF}"/>
              </a:ext>
            </a:extLst>
          </p:cNvPr>
          <p:cNvSpPr>
            <a:spLocks noGrp="1"/>
          </p:cNvSpPr>
          <p:nvPr>
            <p:ph type="pic" sz="quarter" idx="24" hasCustomPrompt="1"/>
          </p:nvPr>
        </p:nvSpPr>
        <p:spPr>
          <a:xfrm>
            <a:off x="59940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19" name="Picture Placeholder 4">
            <a:extLst>
              <a:ext uri="{FF2B5EF4-FFF2-40B4-BE49-F238E27FC236}">
                <a16:creationId xmlns:a16="http://schemas.microsoft.com/office/drawing/2014/main" id="{6AC1A15A-123A-A9AD-E51F-72A6B9B4E62E}"/>
              </a:ext>
            </a:extLst>
          </p:cNvPr>
          <p:cNvSpPr>
            <a:spLocks noGrp="1"/>
          </p:cNvSpPr>
          <p:nvPr>
            <p:ph type="pic" sz="quarter" idx="25" hasCustomPrompt="1"/>
          </p:nvPr>
        </p:nvSpPr>
        <p:spPr>
          <a:xfrm>
            <a:off x="8762400" y="1951200"/>
            <a:ext cx="2473200" cy="1753200"/>
          </a:xfrm>
          <a:solidFill>
            <a:schemeClr val="bg1">
              <a:lumMod val="85000"/>
            </a:schemeClr>
          </a:solidFill>
        </p:spPr>
        <p:txBody>
          <a:bodyPr lIns="36000" tIns="36000" rIns="36000"/>
          <a:lstStyle>
            <a:lvl1pPr marL="0" indent="0">
              <a:lnSpc>
                <a:spcPct val="100000"/>
              </a:lnSpc>
              <a:spcBef>
                <a:spcPts val="0"/>
              </a:spcBef>
              <a:buNone/>
              <a:defRPr sz="1400">
                <a:solidFill>
                  <a:schemeClr val="tx1"/>
                </a:solidFill>
              </a:defRPr>
            </a:lvl1pPr>
          </a:lstStyle>
          <a:p>
            <a:r>
              <a:rPr lang="da-DK" dirty="0"/>
              <a:t>Click on frame and insert picture via Templafy Images.</a:t>
            </a:r>
            <a:endParaRPr lang="da-DK"/>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4427999"/>
            <a:ext cx="24732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50000" y="4068000"/>
            <a:ext cx="247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29200" y="4427999"/>
            <a:ext cx="24732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3229200" y="4068000"/>
            <a:ext cx="247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5994000" y="4427999"/>
            <a:ext cx="24732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5994000" y="4068000"/>
            <a:ext cx="247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8762400" y="4427999"/>
            <a:ext cx="2473200" cy="1410825"/>
          </a:xfrm>
        </p:spPr>
        <p:txBody>
          <a:bodyPr/>
          <a:lstStyle>
            <a:lvl1pPr>
              <a:defRPr/>
            </a:lvl1pPr>
          </a:lstStyle>
          <a:p>
            <a:pPr lvl="0"/>
            <a:r>
              <a:rPr lang="da-DK" noProof="0" dirty="0"/>
              <a:t>Click to add text               Enter &amp; TAB to view next text style                   SHIFT+TAB to view previous text style</a:t>
            </a:r>
            <a:endParaRPr lang="da-DK"/>
          </a:p>
        </p:txBody>
      </p:sp>
      <p:sp>
        <p:nvSpPr>
          <p:cNvPr id="16" name="Text Placeholder 5">
            <a:extLst>
              <a:ext uri="{FF2B5EF4-FFF2-40B4-BE49-F238E27FC236}">
                <a16:creationId xmlns:a16="http://schemas.microsoft.com/office/drawing/2014/main" id="{CE263DE1-C9D8-4050-956E-161E000C8C36}"/>
              </a:ext>
            </a:extLst>
          </p:cNvPr>
          <p:cNvSpPr>
            <a:spLocks noGrp="1"/>
          </p:cNvSpPr>
          <p:nvPr>
            <p:ph type="body" sz="quarter" idx="21" hasCustomPrompt="1"/>
          </p:nvPr>
        </p:nvSpPr>
        <p:spPr>
          <a:xfrm>
            <a:off x="8762400" y="4068000"/>
            <a:ext cx="247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4" name="Subtitle 2">
            <a:extLst>
              <a:ext uri="{FF2B5EF4-FFF2-40B4-BE49-F238E27FC236}">
                <a16:creationId xmlns:a16="http://schemas.microsoft.com/office/drawing/2014/main" id="{980CF69D-B694-84B0-2492-1C9ED558B0DA}"/>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25" name="Text Placeholder 4">
            <a:extLst>
              <a:ext uri="{FF2B5EF4-FFF2-40B4-BE49-F238E27FC236}">
                <a16:creationId xmlns:a16="http://schemas.microsoft.com/office/drawing/2014/main" id="{1E1631A8-715A-B64C-BF61-BCBAD509744C}"/>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40789580"/>
      </p:ext>
    </p:extLst>
  </p:cSld>
  <p:clrMapOvr>
    <a:masterClrMapping/>
  </p:clrMapOvr>
  <p:extLst>
    <p:ext uri="{DCECCB84-F9BA-43D5-87BE-67443E8EF086}">
      <p15:sldGuideLst xmlns:p15="http://schemas.microsoft.com/office/powerpoint/2012/main">
        <p15:guide id="1" pos="2035" userDrawn="1">
          <p15:clr>
            <a:srgbClr val="A4A3A4"/>
          </p15:clr>
        </p15:guide>
        <p15:guide id="2" pos="3775" userDrawn="1">
          <p15:clr>
            <a:srgbClr val="A4A3A4"/>
          </p15:clr>
        </p15:guide>
        <p15:guide id="3" pos="5519" userDrawn="1">
          <p15:clr>
            <a:srgbClr val="A4A3A4"/>
          </p15:clr>
        </p15:guide>
        <p15:guide id="4" pos="1843" userDrawn="1">
          <p15:clr>
            <a:srgbClr val="A4A3A4"/>
          </p15:clr>
        </p15:guide>
        <p15:guide id="5" pos="3593" userDrawn="1">
          <p15:clr>
            <a:srgbClr val="A4A3A4"/>
          </p15:clr>
        </p15:guide>
        <p15:guide id="6" pos="5333" userDrawn="1">
          <p15:clr>
            <a:srgbClr val="A4A3A4"/>
          </p15:clr>
        </p15:guide>
        <p15:guide id="7" orient="horz" pos="2562" userDrawn="1">
          <p15:clr>
            <a:srgbClr val="A4A3A4"/>
          </p15:clr>
        </p15:guide>
        <p15:guide id="8" orient="horz" pos="2788" userDrawn="1">
          <p15:clr>
            <a:srgbClr val="A4A3A4"/>
          </p15:clr>
        </p15:guide>
        <p15:guide id="9" orient="horz" pos="1229" userDrawn="1">
          <p15:clr>
            <a:srgbClr val="A4A3A4"/>
          </p15:clr>
        </p15:guide>
        <p15:guide id="10" orient="horz" pos="2333"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Figure Slide">
    <p:spTree>
      <p:nvGrpSpPr>
        <p:cNvPr id="1" name=""/>
        <p:cNvGrpSpPr/>
        <p:nvPr/>
      </p:nvGrpSpPr>
      <p:grpSpPr>
        <a:xfrm>
          <a:off x="0" y="0"/>
          <a:ext cx="0" cy="0"/>
          <a:chOff x="0" y="0"/>
          <a:chExt cx="0" cy="0"/>
        </a:xfrm>
      </p:grpSpPr>
      <p:sp>
        <p:nvSpPr>
          <p:cNvPr id="12" name="Date Placeholder 11" hidden="1">
            <a:extLst>
              <a:ext uri="{FF2B5EF4-FFF2-40B4-BE49-F238E27FC236}">
                <a16:creationId xmlns:a16="http://schemas.microsoft.com/office/drawing/2014/main" id="{1768BB60-88BE-60EE-B5E0-382AB5763269}"/>
              </a:ext>
            </a:extLst>
          </p:cNvPr>
          <p:cNvSpPr>
            <a:spLocks noGrp="1"/>
          </p:cNvSpPr>
          <p:nvPr>
            <p:ph type="dt" sz="half" idx="15"/>
          </p:nvPr>
        </p:nvSpPr>
        <p:spPr/>
        <p:txBody>
          <a:bodyPr/>
          <a:lstStyle/>
          <a:p>
            <a:fld id="{422FD456-FCAF-42A7-83AC-576433D435DC}" type="datetime3">
              <a:rPr lang="da-DK" smtClean="0"/>
              <a:t>15.05.2024</a:t>
            </a:fld>
            <a:endParaRPr lang="da-DK" dirty="0"/>
          </a:p>
        </p:txBody>
      </p:sp>
      <p:sp>
        <p:nvSpPr>
          <p:cNvPr id="3" name="Content Placeholder 2"/>
          <p:cNvSpPr>
            <a:spLocks noGrp="1"/>
          </p:cNvSpPr>
          <p:nvPr>
            <p:ph idx="1" hasCustomPrompt="1"/>
          </p:nvPr>
        </p:nvSpPr>
        <p:spPr>
          <a:xfrm>
            <a:off x="449263" y="936000"/>
            <a:ext cx="10792800" cy="4903200"/>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2" name="Subtitle 2">
            <a:extLst>
              <a:ext uri="{FF2B5EF4-FFF2-40B4-BE49-F238E27FC236}">
                <a16:creationId xmlns:a16="http://schemas.microsoft.com/office/drawing/2014/main" id="{41A3A676-5951-1BF6-0329-6AD00F20ED05}"/>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D392EF6A-6DC0-119E-B65B-23F93417CFD2}"/>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13" name="Footer Placeholder 12">
            <a:extLst>
              <a:ext uri="{FF2B5EF4-FFF2-40B4-BE49-F238E27FC236}">
                <a16:creationId xmlns:a16="http://schemas.microsoft.com/office/drawing/2014/main" id="{F9C71199-B33C-BF76-D314-666592E6C2D0}"/>
              </a:ext>
            </a:extLst>
          </p:cNvPr>
          <p:cNvSpPr>
            <a:spLocks noGrp="1"/>
          </p:cNvSpPr>
          <p:nvPr>
            <p:ph type="ftr" sz="quarter" idx="16"/>
          </p:nvPr>
        </p:nvSpPr>
        <p:spPr/>
        <p:txBody>
          <a:bodyPr/>
          <a:lstStyle/>
          <a:p>
            <a:r>
              <a:rPr lang="da-DK" dirty="0"/>
              <a:t>Gjensidige Forsikring Group</a:t>
            </a:r>
            <a:endParaRPr lang="da-DK"/>
          </a:p>
        </p:txBody>
      </p:sp>
      <p:sp>
        <p:nvSpPr>
          <p:cNvPr id="14" name="Slide Number Placeholder 13">
            <a:extLst>
              <a:ext uri="{FF2B5EF4-FFF2-40B4-BE49-F238E27FC236}">
                <a16:creationId xmlns:a16="http://schemas.microsoft.com/office/drawing/2014/main" id="{45753432-DE52-9F6B-FD18-AB0F54E780E9}"/>
              </a:ext>
            </a:extLst>
          </p:cNvPr>
          <p:cNvSpPr>
            <a:spLocks noGrp="1"/>
          </p:cNvSpPr>
          <p:nvPr>
            <p:ph type="sldNum" sz="quarter" idx="17"/>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53493707"/>
      </p:ext>
    </p:extLst>
  </p:cSld>
  <p:clrMapOvr>
    <a:masterClrMapping/>
  </p:clrMapOvr>
  <p:extLst>
    <p:ext uri="{DCECCB84-F9BA-43D5-87BE-67443E8EF086}">
      <p15:sldGuideLst xmlns:p15="http://schemas.microsoft.com/office/powerpoint/2012/main">
        <p15:guide id="1" orient="horz" pos="589"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Figures no subtitl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097128DD-9324-4594-ACCE-888C293D7B45}" type="datetime3">
              <a:rPr lang="da-DK" smtClean="0"/>
              <a:t>15.05.2024</a:t>
            </a:fld>
            <a:endParaRPr lang="da-DK" dirty="0"/>
          </a:p>
        </p:txBody>
      </p:sp>
      <p:sp>
        <p:nvSpPr>
          <p:cNvPr id="3" name="Content Placeholder 2"/>
          <p:cNvSpPr>
            <a:spLocks noGrp="1"/>
          </p:cNvSpPr>
          <p:nvPr>
            <p:ph idx="1" hasCustomPrompt="1"/>
          </p:nvPr>
        </p:nvSpPr>
        <p:spPr>
          <a:xfrm>
            <a:off x="449999" y="936000"/>
            <a:ext cx="5169600" cy="490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6073200" y="936000"/>
            <a:ext cx="5169600" cy="490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2" name="Subtitle 2">
            <a:extLst>
              <a:ext uri="{FF2B5EF4-FFF2-40B4-BE49-F238E27FC236}">
                <a16:creationId xmlns:a16="http://schemas.microsoft.com/office/drawing/2014/main" id="{9DC41EEE-7CEE-CF0D-B6DE-81AECC016873}"/>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3648D40C-514E-2032-FB46-B5A476C9C0BE}"/>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643843460"/>
      </p:ext>
    </p:extLst>
  </p:cSld>
  <p:clrMapOvr>
    <a:masterClrMapping/>
  </p:clrMapOvr>
  <p:extLst>
    <p:ext uri="{DCECCB84-F9BA-43D5-87BE-67443E8EF086}">
      <p15:sldGuideLst xmlns:p15="http://schemas.microsoft.com/office/powerpoint/2012/main">
        <p15:guide id="1" pos="3825" userDrawn="1">
          <p15:clr>
            <a:srgbClr val="A4A3A4"/>
          </p15:clr>
        </p15:guide>
        <p15:guide id="2" pos="3539" userDrawn="1">
          <p15:clr>
            <a:srgbClr val="A4A3A4"/>
          </p15:clr>
        </p15:guide>
        <p15:guide id="3" orient="horz" pos="589"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Figures">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097128DD-9324-4594-ACCE-888C293D7B45}" type="datetime3">
              <a:rPr lang="da-DK" smtClean="0"/>
              <a:t>15.05.2024</a:t>
            </a:fld>
            <a:endParaRPr lang="da-DK" dirty="0"/>
          </a:p>
        </p:txBody>
      </p:sp>
      <p:sp>
        <p:nvSpPr>
          <p:cNvPr id="3" name="Content Placeholder 2"/>
          <p:cNvSpPr>
            <a:spLocks noGrp="1"/>
          </p:cNvSpPr>
          <p:nvPr>
            <p:ph idx="1" hasCustomPrompt="1"/>
          </p:nvPr>
        </p:nvSpPr>
        <p:spPr>
          <a:xfrm>
            <a:off x="449999" y="1296000"/>
            <a:ext cx="51696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49999" y="936000"/>
            <a:ext cx="51696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6073200" y="1296000"/>
            <a:ext cx="51696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6073200" y="936000"/>
            <a:ext cx="51696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 name="Subtitle 2">
            <a:extLst>
              <a:ext uri="{FF2B5EF4-FFF2-40B4-BE49-F238E27FC236}">
                <a16:creationId xmlns:a16="http://schemas.microsoft.com/office/drawing/2014/main" id="{9DC41EEE-7CEE-CF0D-B6DE-81AECC016873}"/>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3648D40C-514E-2032-FB46-B5A476C9C0BE}"/>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65872433"/>
      </p:ext>
    </p:extLst>
  </p:cSld>
  <p:clrMapOvr>
    <a:masterClrMapping/>
  </p:clrMapOvr>
  <p:extLst>
    <p:ext uri="{DCECCB84-F9BA-43D5-87BE-67443E8EF086}">
      <p15:sldGuideLst xmlns:p15="http://schemas.microsoft.com/office/powerpoint/2012/main">
        <p15:guide id="1" pos="3825" userDrawn="1">
          <p15:clr>
            <a:srgbClr val="A4A3A4"/>
          </p15:clr>
        </p15:guide>
        <p15:guide id="2" pos="3539" userDrawn="1">
          <p15:clr>
            <a:srgbClr val="A4A3A4"/>
          </p15:clr>
        </p15:guide>
        <p15:guide id="3" orient="horz" pos="589" userDrawn="1">
          <p15:clr>
            <a:srgbClr val="A4A3A4"/>
          </p15:clr>
        </p15:guide>
        <p15:guide id="4" orient="horz" pos="81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Figures no subtitl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24EA827-0B49-4926-B77C-E8F2676440B2}" type="datetime3">
              <a:rPr lang="da-DK" smtClean="0"/>
              <a:t>15.05.2024</a:t>
            </a:fld>
            <a:endParaRPr lang="da-DK" dirty="0"/>
          </a:p>
        </p:txBody>
      </p:sp>
      <p:sp>
        <p:nvSpPr>
          <p:cNvPr id="3" name="Content Placeholder 2"/>
          <p:cNvSpPr>
            <a:spLocks noGrp="1"/>
          </p:cNvSpPr>
          <p:nvPr>
            <p:ph idx="1" hasCustomPrompt="1"/>
          </p:nvPr>
        </p:nvSpPr>
        <p:spPr>
          <a:xfrm>
            <a:off x="449999" y="935037"/>
            <a:ext cx="34632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4114800" y="935037"/>
            <a:ext cx="34632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7776000" y="935037"/>
            <a:ext cx="34632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2" name="Subtitle 2">
            <a:extLst>
              <a:ext uri="{FF2B5EF4-FFF2-40B4-BE49-F238E27FC236}">
                <a16:creationId xmlns:a16="http://schemas.microsoft.com/office/drawing/2014/main" id="{BA160133-2721-4E1C-9228-0960E2654ABA}"/>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B2892892-4D6F-872D-965F-366EF39C35CF}"/>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4087573751"/>
      </p:ext>
    </p:extLst>
  </p:cSld>
  <p:clrMapOvr>
    <a:masterClrMapping/>
  </p:clrMapOvr>
  <p:extLst>
    <p:ext uri="{DCECCB84-F9BA-43D5-87BE-67443E8EF086}">
      <p15:sldGuideLst xmlns:p15="http://schemas.microsoft.com/office/powerpoint/2012/main">
        <p15:guide id="1" orient="horz" pos="589" userDrawn="1">
          <p15:clr>
            <a:srgbClr val="A4A3A4"/>
          </p15:clr>
        </p15:guide>
        <p15:guide id="2" pos="2592" userDrawn="1">
          <p15:clr>
            <a:srgbClr val="A4A3A4"/>
          </p15:clr>
        </p15:guide>
        <p15:guide id="3" pos="4899" userDrawn="1">
          <p15:clr>
            <a:srgbClr val="A4A3A4"/>
          </p15:clr>
        </p15:guide>
        <p15:guide id="4" pos="4775" userDrawn="1">
          <p15:clr>
            <a:srgbClr val="A4A3A4"/>
          </p15:clr>
        </p15:guide>
        <p15:guide id="5" pos="2465"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A">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333351AD-BFAB-52D8-96DB-CB8A1CE23214}"/>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5" name="Footer Placeholder 8" hidden="1">
            <a:extLst>
              <a:ext uri="{FF2B5EF4-FFF2-40B4-BE49-F238E27FC236}">
                <a16:creationId xmlns:a16="http://schemas.microsoft.com/office/drawing/2014/main" id="{60BCA82B-5E88-E881-DEE9-DB21D7BC3BC8}"/>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6" name="Slide Number Placeholder 10" hidden="1">
            <a:extLst>
              <a:ext uri="{FF2B5EF4-FFF2-40B4-BE49-F238E27FC236}">
                <a16:creationId xmlns:a16="http://schemas.microsoft.com/office/drawing/2014/main" id="{C982D731-DE7F-0049-C9A1-BB53B1F525BC}"/>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3" name="Logo">
            <a:extLst>
              <a:ext uri="{FF2B5EF4-FFF2-40B4-BE49-F238E27FC236}">
                <a16:creationId xmlns:a16="http://schemas.microsoft.com/office/drawing/2014/main" id="{A5B17903-8C4E-EDFA-8242-44C3608018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6285" y="251489"/>
            <a:ext cx="2052000" cy="508647"/>
          </a:xfrm>
          <a:prstGeom prst="rect">
            <a:avLst/>
          </a:prstGeom>
        </p:spPr>
      </p:pic>
      <p:sp>
        <p:nvSpPr>
          <p:cNvPr id="2" name="Title 1"/>
          <p:cNvSpPr>
            <a:spLocks noGrp="1"/>
          </p:cNvSpPr>
          <p:nvPr>
            <p:ph type="title" hasCustomPrompt="1"/>
          </p:nvPr>
        </p:nvSpPr>
        <p:spPr>
          <a:xfrm>
            <a:off x="6278374" y="1497626"/>
            <a:ext cx="5680800" cy="3728870"/>
          </a:xfrm>
        </p:spPr>
        <p:txBody>
          <a:bodyPr/>
          <a:lstStyle>
            <a:lvl1pPr marL="0" indent="648130">
              <a:lnSpc>
                <a:spcPct val="90000"/>
              </a:lnSpc>
              <a:defRPr sz="6001">
                <a:solidFill>
                  <a:schemeClr val="tx2"/>
                </a:solidFill>
              </a:defRPr>
            </a:lvl1pPr>
          </a:lstStyle>
          <a:p>
            <a:r>
              <a:rPr lang="da-DK" dirty="0"/>
              <a:t>Click to add short title</a:t>
            </a:r>
            <a:endParaRPr lang="da-DK"/>
          </a:p>
        </p:txBody>
      </p:sp>
      <p:sp>
        <p:nvSpPr>
          <p:cNvPr id="11" name="Text Placeholder 10">
            <a:extLst>
              <a:ext uri="{FF2B5EF4-FFF2-40B4-BE49-F238E27FC236}">
                <a16:creationId xmlns:a16="http://schemas.microsoft.com/office/drawing/2014/main" id="{E48E0C2B-3F30-DD6D-8136-CBB6E97DBAB1}"/>
              </a:ext>
            </a:extLst>
          </p:cNvPr>
          <p:cNvSpPr>
            <a:spLocks noGrp="1"/>
          </p:cNvSpPr>
          <p:nvPr>
            <p:ph type="body" sz="quarter" idx="11"/>
          </p:nvPr>
        </p:nvSpPr>
        <p:spPr>
          <a:xfrm>
            <a:off x="6278374" y="5510822"/>
            <a:ext cx="5680800" cy="677254"/>
          </a:xfrm>
          <a:prstGeom prst="rect">
            <a:avLst/>
          </a:prstGeom>
        </p:spPr>
        <p:txBody>
          <a:bodyPr lIns="0" tIns="0" rIns="0" bIns="0"/>
          <a:lstStyle>
            <a:lvl1pPr marL="0" indent="0" algn="l">
              <a:lnSpc>
                <a:spcPct val="101000"/>
              </a:lnSpc>
              <a:spcBef>
                <a:spcPts val="1000"/>
              </a:spcBef>
              <a:spcAft>
                <a:spcPts val="0"/>
              </a:spcAft>
              <a:buClrTx/>
              <a:buFont typeface="Arial" panose="020B0604020202020204" pitchFamily="34" charset="0"/>
              <a:buNone/>
              <a:defRPr sz="1400" b="0" i="0" u="none" cap="none">
                <a:solidFill>
                  <a:schemeClr val="dk2"/>
                </a:solidFill>
                <a:latin typeface="Gjensidige Type" pitchFamily="50" charset="0"/>
                <a:ea typeface="Arial" pitchFamily="34" charset="0"/>
              </a:defRPr>
            </a:lvl1pPr>
            <a:lvl2pPr marL="342969" indent="-176248" algn="l">
              <a:lnSpc>
                <a:spcPct val="101000"/>
              </a:lnSpc>
              <a:spcBef>
                <a:spcPts val="850"/>
              </a:spcBef>
              <a:spcAft>
                <a:spcPts val="0"/>
              </a:spcAft>
              <a:buClrTx/>
              <a:buFont typeface="Arial" panose="020B0604020202020204" pitchFamily="34" charset="0"/>
              <a:buChar char="○"/>
              <a:defRPr sz="1600" b="0" i="0" u="none" cap="none">
                <a:solidFill>
                  <a:srgbClr val="000000"/>
                </a:solidFill>
                <a:latin typeface="+mn-lt"/>
              </a:defRPr>
            </a:lvl2pPr>
            <a:lvl3pPr marL="500163" indent="-161957" algn="l">
              <a:lnSpc>
                <a:spcPct val="101000"/>
              </a:lnSpc>
              <a:spcBef>
                <a:spcPts val="800"/>
              </a:spcBef>
              <a:spcAft>
                <a:spcPts val="0"/>
              </a:spcAft>
              <a:buClrTx/>
              <a:buFont typeface="Arial" panose="020B0604020202020204" pitchFamily="34" charset="0"/>
              <a:buChar char="•"/>
              <a:defRPr sz="1600" b="0" i="0" u="none" cap="none">
                <a:solidFill>
                  <a:srgbClr val="000000"/>
                </a:solidFill>
                <a:latin typeface="+mn-lt"/>
              </a:defRPr>
            </a:lvl3pPr>
            <a:lvl4pPr marL="652593" indent="-111941" algn="l">
              <a:lnSpc>
                <a:spcPct val="101000"/>
              </a:lnSpc>
              <a:spcBef>
                <a:spcPts val="900"/>
              </a:spcBef>
              <a:spcAft>
                <a:spcPts val="0"/>
              </a:spcAft>
              <a:buClrTx/>
              <a:buFont typeface="Arial" pitchFamily="34" charset="0"/>
              <a:buChar char="°"/>
              <a:defRPr sz="1600" b="0" i="0" u="none" cap="none">
                <a:solidFill>
                  <a:srgbClr val="000000"/>
                </a:solidFill>
                <a:latin typeface="+mn-lt"/>
              </a:defRPr>
            </a:lvl4pPr>
            <a:lvl5pPr marL="809787" indent="-138140" algn="l">
              <a:lnSpc>
                <a:spcPct val="101000"/>
              </a:lnSpc>
              <a:spcBef>
                <a:spcPts val="700"/>
              </a:spcBef>
              <a:spcAft>
                <a:spcPts val="0"/>
              </a:spcAft>
              <a:buClrTx/>
              <a:buFont typeface="Arial" panose="020B0604020202020204" pitchFamily="34" charset="0"/>
              <a:buChar char="•"/>
              <a:defRPr sz="1600" b="0" i="0" u="none" cap="none">
                <a:solidFill>
                  <a:srgbClr val="000000"/>
                </a:solidFill>
                <a:latin typeface="+mn-lt"/>
              </a:defRPr>
            </a:lvl5pPr>
          </a:lstStyle>
          <a:p>
            <a:pPr lvl="0"/>
            <a:endParaRPr lang="da-DK" dirty="0"/>
          </a:p>
        </p:txBody>
      </p:sp>
      <p:sp>
        <p:nvSpPr>
          <p:cNvPr id="13" name="Picture Placeholder 12">
            <a:extLst>
              <a:ext uri="{FF2B5EF4-FFF2-40B4-BE49-F238E27FC236}">
                <a16:creationId xmlns:a16="http://schemas.microsoft.com/office/drawing/2014/main" id="{30E2F13E-C7DA-1217-0EAF-CDAE09B62049}"/>
              </a:ext>
            </a:extLst>
          </p:cNvPr>
          <p:cNvSpPr>
            <a:spLocks noGrp="1"/>
          </p:cNvSpPr>
          <p:nvPr>
            <p:ph type="pic" sz="quarter" idx="12" hasCustomPrompt="1"/>
          </p:nvPr>
        </p:nvSpPr>
        <p:spPr>
          <a:xfrm>
            <a:off x="241332" y="251648"/>
            <a:ext cx="5656999" cy="6381695"/>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4" name="Date Placeholder 3">
            <a:extLst>
              <a:ext uri="{FF2B5EF4-FFF2-40B4-BE49-F238E27FC236}">
                <a16:creationId xmlns:a16="http://schemas.microsoft.com/office/drawing/2014/main" id="{FF75E2DD-33EA-1580-B2C9-323FC6AE1A23}"/>
              </a:ext>
            </a:extLst>
          </p:cNvPr>
          <p:cNvSpPr>
            <a:spLocks noGrp="1"/>
          </p:cNvSpPr>
          <p:nvPr>
            <p:ph type="dt" sz="half" idx="13"/>
          </p:nvPr>
        </p:nvSpPr>
        <p:spPr>
          <a:xfrm>
            <a:off x="6278375" y="6447257"/>
            <a:ext cx="5681684" cy="221018"/>
          </a:xfrm>
        </p:spPr>
        <p:txBody>
          <a:bodyPr bIns="36000"/>
          <a:lstStyle>
            <a:lvl1pPr algn="r">
              <a:defRPr sz="1200">
                <a:solidFill>
                  <a:srgbClr val="090C33"/>
                </a:solidFill>
                <a:latin typeface="Gjensidige Type" pitchFamily="50" charset="0"/>
                <a:ea typeface="Arial" pitchFamily="34" charset="0"/>
              </a:defRPr>
            </a:lvl1pPr>
          </a:lstStyle>
          <a:p>
            <a:r>
              <a:rPr lang="da-DK" dirty="0"/>
              <a:t>Date, Month Year</a:t>
            </a:r>
            <a:endParaRPr lang="da-DK"/>
          </a:p>
        </p:txBody>
      </p:sp>
    </p:spTree>
    <p:extLst>
      <p:ext uri="{BB962C8B-B14F-4D97-AF65-F5344CB8AC3E}">
        <p14:creationId xmlns:p14="http://schemas.microsoft.com/office/powerpoint/2010/main" val="396836513"/>
      </p:ext>
    </p:extLst>
  </p:cSld>
  <p:clrMapOvr>
    <a:masterClrMapping/>
  </p:clrMapOvr>
  <p:transition>
    <p:fade/>
  </p:transition>
  <p:extLst>
    <p:ext uri="{DCECCB84-F9BA-43D5-87BE-67443E8EF086}">
      <p15:sldGuideLst xmlns:p15="http://schemas.microsoft.com/office/powerpoint/2012/main">
        <p15:guide id="1" orient="horz" pos="943" userDrawn="1">
          <p15:clr>
            <a:srgbClr val="A4A3A4"/>
          </p15:clr>
        </p15:guide>
        <p15:guide id="2" orient="horz" pos="3292" userDrawn="1">
          <p15:clr>
            <a:srgbClr val="A4A3A4"/>
          </p15:clr>
        </p15:guide>
        <p15:guide id="3" pos="3955" userDrawn="1">
          <p15:clr>
            <a:srgbClr val="A4A3A4"/>
          </p15:clr>
        </p15:guide>
        <p15:guide id="4" pos="7533" userDrawn="1">
          <p15:clr>
            <a:srgbClr val="A4A3A4"/>
          </p15:clr>
        </p15:guide>
        <p15:guide id="8" orient="horz" pos="3471" userDrawn="1">
          <p15:clr>
            <a:srgbClr val="A4A3A4"/>
          </p15:clr>
        </p15:guide>
        <p15:guide id="10" orient="horz" pos="158" userDrawn="1">
          <p15:clr>
            <a:srgbClr val="A4A3A4"/>
          </p15:clr>
        </p15:guide>
        <p15:guide id="11" pos="152" userDrawn="1">
          <p15:clr>
            <a:srgbClr val="A4A3A4"/>
          </p15:clr>
        </p15:guide>
        <p15:guide id="12" pos="3715"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Figures">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24EA827-0B49-4926-B77C-E8F2676440B2}" type="datetime3">
              <a:rPr lang="da-DK" smtClean="0"/>
              <a:t>15.05.2024</a:t>
            </a:fld>
            <a:endParaRPr lang="da-DK" dirty="0"/>
          </a:p>
        </p:txBody>
      </p:sp>
      <p:sp>
        <p:nvSpPr>
          <p:cNvPr id="3" name="Content Placeholder 2"/>
          <p:cNvSpPr>
            <a:spLocks noGrp="1"/>
          </p:cNvSpPr>
          <p:nvPr>
            <p:ph idx="1" hasCustomPrompt="1"/>
          </p:nvPr>
        </p:nvSpPr>
        <p:spPr>
          <a:xfrm>
            <a:off x="449999" y="1295999"/>
            <a:ext cx="34632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49999" y="936000"/>
            <a:ext cx="346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4114800" y="1295999"/>
            <a:ext cx="34632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4114800" y="936000"/>
            <a:ext cx="346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7776000" y="1295999"/>
            <a:ext cx="34632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7776000" y="936000"/>
            <a:ext cx="34632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 name="Subtitle 2">
            <a:extLst>
              <a:ext uri="{FF2B5EF4-FFF2-40B4-BE49-F238E27FC236}">
                <a16:creationId xmlns:a16="http://schemas.microsoft.com/office/drawing/2014/main" id="{BA160133-2721-4E1C-9228-0960E2654ABA}"/>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B2892892-4D6F-872D-965F-366EF39C35CF}"/>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789131090"/>
      </p:ext>
    </p:extLst>
  </p:cSld>
  <p:clrMapOvr>
    <a:masterClrMapping/>
  </p:clrMapOvr>
  <p:extLst>
    <p:ext uri="{DCECCB84-F9BA-43D5-87BE-67443E8EF086}">
      <p15:sldGuideLst xmlns:p15="http://schemas.microsoft.com/office/powerpoint/2012/main">
        <p15:guide id="1" orient="horz" pos="589" userDrawn="1">
          <p15:clr>
            <a:srgbClr val="A4A3A4"/>
          </p15:clr>
        </p15:guide>
        <p15:guide id="2" pos="2592" userDrawn="1">
          <p15:clr>
            <a:srgbClr val="A4A3A4"/>
          </p15:clr>
        </p15:guide>
        <p15:guide id="3" pos="4899" userDrawn="1">
          <p15:clr>
            <a:srgbClr val="A4A3A4"/>
          </p15:clr>
        </p15:guide>
        <p15:guide id="4" pos="4775" userDrawn="1">
          <p15:clr>
            <a:srgbClr val="A4A3A4"/>
          </p15:clr>
        </p15:guide>
        <p15:guide id="5" pos="2465" userDrawn="1">
          <p15:clr>
            <a:srgbClr val="A4A3A4"/>
          </p15:clr>
        </p15:guide>
        <p15:guide id="6" orient="horz" pos="81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Figures A no subtitl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5F7BB58-7A94-41B4-A034-0113B6986B34}" type="datetime3">
              <a:rPr lang="da-DK" smtClean="0"/>
              <a:t>15.05.2024</a:t>
            </a:fld>
            <a:endParaRPr lang="da-DK" dirty="0"/>
          </a:p>
        </p:txBody>
      </p:sp>
      <p:sp>
        <p:nvSpPr>
          <p:cNvPr id="3" name="Content Placeholder 2"/>
          <p:cNvSpPr>
            <a:spLocks noGrp="1"/>
          </p:cNvSpPr>
          <p:nvPr>
            <p:ph idx="1" hasCustomPrompt="1"/>
          </p:nvPr>
        </p:nvSpPr>
        <p:spPr>
          <a:xfrm>
            <a:off x="449999" y="935038"/>
            <a:ext cx="24228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39999" y="935038"/>
            <a:ext cx="24228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6029999" y="935038"/>
            <a:ext cx="24228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8820000" y="935038"/>
            <a:ext cx="2422800" cy="4903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2" name="Subtitle 2">
            <a:extLst>
              <a:ext uri="{FF2B5EF4-FFF2-40B4-BE49-F238E27FC236}">
                <a16:creationId xmlns:a16="http://schemas.microsoft.com/office/drawing/2014/main" id="{8CF1DC15-4F84-6EDE-51DE-FBB145E7B867}"/>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09A2B877-505E-F797-41C0-C28F851E33FC}"/>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883189978"/>
      </p:ext>
    </p:extLst>
  </p:cSld>
  <p:clrMapOvr>
    <a:masterClrMapping/>
  </p:clrMapOvr>
  <p:extLst>
    <p:ext uri="{DCECCB84-F9BA-43D5-87BE-67443E8EF086}">
      <p15:sldGuideLst xmlns:p15="http://schemas.microsoft.com/office/powerpoint/2012/main">
        <p15:guide id="1" pos="3796" userDrawn="1">
          <p15:clr>
            <a:srgbClr val="A4A3A4"/>
          </p15:clr>
        </p15:guide>
        <p15:guide id="2" pos="2040" userDrawn="1">
          <p15:clr>
            <a:srgbClr val="A4A3A4"/>
          </p15:clr>
        </p15:guide>
        <p15:guide id="3" pos="5555" userDrawn="1">
          <p15:clr>
            <a:srgbClr val="A4A3A4"/>
          </p15:clr>
        </p15:guide>
        <p15:guide id="4" pos="1812" userDrawn="1">
          <p15:clr>
            <a:srgbClr val="A4A3A4"/>
          </p15:clr>
        </p15:guide>
        <p15:guide id="5" pos="3567" userDrawn="1">
          <p15:clr>
            <a:srgbClr val="A4A3A4"/>
          </p15:clr>
        </p15:guide>
        <p15:guide id="6" pos="5324" userDrawn="1">
          <p15:clr>
            <a:srgbClr val="A4A3A4"/>
          </p15:clr>
        </p15:guide>
        <p15:guide id="8" orient="horz" pos="589" userDrawn="1">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Figures A">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5F7BB58-7A94-41B4-A034-0113B6986B34}" type="datetime3">
              <a:rPr lang="da-DK" smtClean="0"/>
              <a:t>15.05.2024</a:t>
            </a:fld>
            <a:endParaRPr lang="da-DK" dirty="0"/>
          </a:p>
        </p:txBody>
      </p:sp>
      <p:sp>
        <p:nvSpPr>
          <p:cNvPr id="3" name="Content Placeholder 2"/>
          <p:cNvSpPr>
            <a:spLocks noGrp="1"/>
          </p:cNvSpPr>
          <p:nvPr>
            <p:ph idx="1" hasCustomPrompt="1"/>
          </p:nvPr>
        </p:nvSpPr>
        <p:spPr>
          <a:xfrm>
            <a:off x="449999" y="1296000"/>
            <a:ext cx="24228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49999"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39999" y="1296000"/>
            <a:ext cx="24228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3239999"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6029999" y="1296000"/>
            <a:ext cx="24228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6029999"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8820000" y="1296000"/>
            <a:ext cx="2422800" cy="4542825"/>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6" name="Text Placeholder 5">
            <a:extLst>
              <a:ext uri="{FF2B5EF4-FFF2-40B4-BE49-F238E27FC236}">
                <a16:creationId xmlns:a16="http://schemas.microsoft.com/office/drawing/2014/main" id="{CE263DE1-C9D8-4050-956E-161E000C8C36}"/>
              </a:ext>
            </a:extLst>
          </p:cNvPr>
          <p:cNvSpPr>
            <a:spLocks noGrp="1"/>
          </p:cNvSpPr>
          <p:nvPr>
            <p:ph type="body" sz="quarter" idx="21" hasCustomPrompt="1"/>
          </p:nvPr>
        </p:nvSpPr>
        <p:spPr>
          <a:xfrm>
            <a:off x="8820000"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 name="Subtitle 2">
            <a:extLst>
              <a:ext uri="{FF2B5EF4-FFF2-40B4-BE49-F238E27FC236}">
                <a16:creationId xmlns:a16="http://schemas.microsoft.com/office/drawing/2014/main" id="{8CF1DC15-4F84-6EDE-51DE-FBB145E7B867}"/>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09A2B877-505E-F797-41C0-C28F851E33FC}"/>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97839898"/>
      </p:ext>
    </p:extLst>
  </p:cSld>
  <p:clrMapOvr>
    <a:masterClrMapping/>
  </p:clrMapOvr>
  <p:extLst>
    <p:ext uri="{DCECCB84-F9BA-43D5-87BE-67443E8EF086}">
      <p15:sldGuideLst xmlns:p15="http://schemas.microsoft.com/office/powerpoint/2012/main">
        <p15:guide id="1" pos="3796" userDrawn="1">
          <p15:clr>
            <a:srgbClr val="A4A3A4"/>
          </p15:clr>
        </p15:guide>
        <p15:guide id="2" pos="2040" userDrawn="1">
          <p15:clr>
            <a:srgbClr val="A4A3A4"/>
          </p15:clr>
        </p15:guide>
        <p15:guide id="3" pos="5555" userDrawn="1">
          <p15:clr>
            <a:srgbClr val="A4A3A4"/>
          </p15:clr>
        </p15:guide>
        <p15:guide id="4" pos="1812" userDrawn="1">
          <p15:clr>
            <a:srgbClr val="A4A3A4"/>
          </p15:clr>
        </p15:guide>
        <p15:guide id="5" pos="3567" userDrawn="1">
          <p15:clr>
            <a:srgbClr val="A4A3A4"/>
          </p15:clr>
        </p15:guide>
        <p15:guide id="6" pos="5324" userDrawn="1">
          <p15:clr>
            <a:srgbClr val="A4A3A4"/>
          </p15:clr>
        </p15:guide>
        <p15:guide id="7" orient="horz" pos="816" userDrawn="1">
          <p15:clr>
            <a:srgbClr val="A4A3A4"/>
          </p15:clr>
        </p15:guide>
        <p15:guide id="8" orient="horz" pos="589" userDrawn="1">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Figures 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9999" y="936000"/>
            <a:ext cx="2422800" cy="4381200"/>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49999" y="5562832"/>
            <a:ext cx="24228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40000" y="936000"/>
            <a:ext cx="2422800" cy="4381200"/>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3240000" y="5562832"/>
            <a:ext cx="24228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6030000" y="936000"/>
            <a:ext cx="2422800" cy="4381200"/>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6030000" y="5562832"/>
            <a:ext cx="24228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8820000" y="936000"/>
            <a:ext cx="2422800" cy="4381200"/>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6" name="Text Placeholder 5">
            <a:extLst>
              <a:ext uri="{FF2B5EF4-FFF2-40B4-BE49-F238E27FC236}">
                <a16:creationId xmlns:a16="http://schemas.microsoft.com/office/drawing/2014/main" id="{CE263DE1-C9D8-4050-956E-161E000C8C36}"/>
              </a:ext>
            </a:extLst>
          </p:cNvPr>
          <p:cNvSpPr>
            <a:spLocks noGrp="1"/>
          </p:cNvSpPr>
          <p:nvPr>
            <p:ph type="body" sz="quarter" idx="21" hasCustomPrompt="1"/>
          </p:nvPr>
        </p:nvSpPr>
        <p:spPr>
          <a:xfrm>
            <a:off x="8820000" y="5562832"/>
            <a:ext cx="2422800" cy="277200"/>
          </a:xfrm>
        </p:spPr>
        <p:txBody>
          <a:bodyPr tIns="0" anchor="b" anchorCtr="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D0A8E6E-DE28-4A36-B9A2-0A01C0274DAB}" type="datetime3">
              <a:rPr lang="da-DK" smtClean="0"/>
              <a:t>15.05.2024</a:t>
            </a:fld>
            <a:endParaRPr lang="da-DK" dirty="0"/>
          </a:p>
        </p:txBody>
      </p:sp>
      <p:sp>
        <p:nvSpPr>
          <p:cNvPr id="2" name="Subtitle 2">
            <a:extLst>
              <a:ext uri="{FF2B5EF4-FFF2-40B4-BE49-F238E27FC236}">
                <a16:creationId xmlns:a16="http://schemas.microsoft.com/office/drawing/2014/main" id="{86E2210D-4C6E-3B61-09B4-2C5BE46A948E}"/>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BEC15C49-7E14-23AE-B83B-BC77AFBCC5D3}"/>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Tree>
    <p:extLst>
      <p:ext uri="{BB962C8B-B14F-4D97-AF65-F5344CB8AC3E}">
        <p14:creationId xmlns:p14="http://schemas.microsoft.com/office/powerpoint/2010/main" val="1655740593"/>
      </p:ext>
    </p:extLst>
  </p:cSld>
  <p:clrMapOvr>
    <a:masterClrMapping/>
  </p:clrMapOvr>
  <p:extLst>
    <p:ext uri="{DCECCB84-F9BA-43D5-87BE-67443E8EF086}">
      <p15:sldGuideLst xmlns:p15="http://schemas.microsoft.com/office/powerpoint/2012/main">
        <p15:guide id="2" pos="2040" userDrawn="1">
          <p15:clr>
            <a:srgbClr val="A4A3A4"/>
          </p15:clr>
        </p15:guide>
        <p15:guide id="3" pos="3799" userDrawn="1">
          <p15:clr>
            <a:srgbClr val="A4A3A4"/>
          </p15:clr>
        </p15:guide>
        <p15:guide id="4" pos="5555" userDrawn="1">
          <p15:clr>
            <a:srgbClr val="A4A3A4"/>
          </p15:clr>
        </p15:guide>
        <p15:guide id="5" pos="1813" userDrawn="1">
          <p15:clr>
            <a:srgbClr val="A4A3A4"/>
          </p15:clr>
        </p15:guide>
        <p15:guide id="6" pos="3571" userDrawn="1">
          <p15:clr>
            <a:srgbClr val="A4A3A4"/>
          </p15:clr>
        </p15:guide>
        <p15:guide id="7" pos="5331" userDrawn="1">
          <p15:clr>
            <a:srgbClr val="A4A3A4"/>
          </p15:clr>
        </p15:guide>
        <p15:guide id="8" orient="horz" pos="589" userDrawn="1">
          <p15:clr>
            <a:srgbClr val="A4A3A4"/>
          </p15:clr>
        </p15:guide>
        <p15:guide id="9" orient="horz" pos="3503" userDrawn="1">
          <p15:clr>
            <a:srgbClr val="A4A3A4"/>
          </p15:clr>
        </p15:guide>
        <p15:guide id="10" orient="horz" pos="3351" userDrawn="1">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Figures C n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9999" y="935038"/>
            <a:ext cx="2422800" cy="2340962"/>
          </a:xfrm>
        </p:spPr>
        <p:txBody>
          <a:bodyPr/>
          <a:lstStyle>
            <a:lvl1pPr>
              <a:defRPr/>
            </a:lvl1pPr>
            <a:lvl2pPr marL="180000" indent="0">
              <a:buNone/>
              <a:defRPr/>
            </a:lvl2pPr>
          </a:lstStyle>
          <a:p>
            <a:pPr lvl="0"/>
            <a:r>
              <a:rPr lang="da-DK" noProof="0" dirty="0"/>
              <a:t>Click to add Chart or Table                           Enter &amp; TAB to view next text style SHIFT+TAB to view previous text style</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40000" y="935038"/>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449999" y="3492494"/>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3240000" y="3492494"/>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6" name="Text Placeholder 5">
            <a:extLst>
              <a:ext uri="{FF2B5EF4-FFF2-40B4-BE49-F238E27FC236}">
                <a16:creationId xmlns:a16="http://schemas.microsoft.com/office/drawing/2014/main" id="{CE263DE1-C9D8-4050-956E-161E000C8C36}"/>
              </a:ext>
            </a:extLst>
          </p:cNvPr>
          <p:cNvSpPr>
            <a:spLocks noGrp="1"/>
          </p:cNvSpPr>
          <p:nvPr>
            <p:ph type="body" sz="quarter" idx="21"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8B87D41-9CA1-4346-9C6E-4E46B8F20BE9}" type="datetime3">
              <a:rPr lang="da-DK" smtClean="0"/>
              <a:t>15.05.2024</a:t>
            </a:fld>
            <a:endParaRPr lang="da-DK" dirty="0"/>
          </a:p>
        </p:txBody>
      </p:sp>
      <p:sp>
        <p:nvSpPr>
          <p:cNvPr id="2" name="Subtitle 2">
            <a:extLst>
              <a:ext uri="{FF2B5EF4-FFF2-40B4-BE49-F238E27FC236}">
                <a16:creationId xmlns:a16="http://schemas.microsoft.com/office/drawing/2014/main" id="{2F0BA4FF-56EE-2D4D-4126-151F00721C4C}"/>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AA1993FB-7CB8-208D-6050-981D82E38906}"/>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10" name="Content Placeholder 2">
            <a:extLst>
              <a:ext uri="{FF2B5EF4-FFF2-40B4-BE49-F238E27FC236}">
                <a16:creationId xmlns:a16="http://schemas.microsoft.com/office/drawing/2014/main" id="{F802A73E-F407-8B3D-57C4-D9EC1AE15B95}"/>
              </a:ext>
            </a:extLst>
          </p:cNvPr>
          <p:cNvSpPr>
            <a:spLocks noGrp="1"/>
          </p:cNvSpPr>
          <p:nvPr>
            <p:ph idx="22" hasCustomPrompt="1"/>
          </p:nvPr>
        </p:nvSpPr>
        <p:spPr>
          <a:xfrm>
            <a:off x="6030000" y="935038"/>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7" name="Text Placeholder 5">
            <a:extLst>
              <a:ext uri="{FF2B5EF4-FFF2-40B4-BE49-F238E27FC236}">
                <a16:creationId xmlns:a16="http://schemas.microsoft.com/office/drawing/2014/main" id="{C86A84FF-D780-D014-8477-B20E8799B9D3}"/>
              </a:ext>
            </a:extLst>
          </p:cNvPr>
          <p:cNvSpPr>
            <a:spLocks noGrp="1"/>
          </p:cNvSpPr>
          <p:nvPr>
            <p:ph type="body" sz="quarter" idx="23"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a:p>
            <a:pPr lvl="0"/>
            <a:endParaRPr lang="da-DK" dirty="0"/>
          </a:p>
        </p:txBody>
      </p:sp>
      <p:sp>
        <p:nvSpPr>
          <p:cNvPr id="18" name="Content Placeholder 2">
            <a:extLst>
              <a:ext uri="{FF2B5EF4-FFF2-40B4-BE49-F238E27FC236}">
                <a16:creationId xmlns:a16="http://schemas.microsoft.com/office/drawing/2014/main" id="{FF9049C4-E3DE-2450-CDA9-AE524C987D6A}"/>
              </a:ext>
            </a:extLst>
          </p:cNvPr>
          <p:cNvSpPr>
            <a:spLocks noGrp="1"/>
          </p:cNvSpPr>
          <p:nvPr>
            <p:ph idx="24" hasCustomPrompt="1"/>
          </p:nvPr>
        </p:nvSpPr>
        <p:spPr>
          <a:xfrm>
            <a:off x="8820000" y="935038"/>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9" name="Text Placeholder 5">
            <a:extLst>
              <a:ext uri="{FF2B5EF4-FFF2-40B4-BE49-F238E27FC236}">
                <a16:creationId xmlns:a16="http://schemas.microsoft.com/office/drawing/2014/main" id="{ADEC32D4-D747-5C8D-BE45-C11D028BAFCB}"/>
              </a:ext>
            </a:extLst>
          </p:cNvPr>
          <p:cNvSpPr>
            <a:spLocks noGrp="1"/>
          </p:cNvSpPr>
          <p:nvPr>
            <p:ph type="body" sz="quarter" idx="25"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0" name="Content Placeholder 2">
            <a:extLst>
              <a:ext uri="{FF2B5EF4-FFF2-40B4-BE49-F238E27FC236}">
                <a16:creationId xmlns:a16="http://schemas.microsoft.com/office/drawing/2014/main" id="{31AB733D-60B1-9961-BD6C-C41304FB9EEB}"/>
              </a:ext>
            </a:extLst>
          </p:cNvPr>
          <p:cNvSpPr>
            <a:spLocks noGrp="1"/>
          </p:cNvSpPr>
          <p:nvPr>
            <p:ph idx="26" hasCustomPrompt="1"/>
          </p:nvPr>
        </p:nvSpPr>
        <p:spPr>
          <a:xfrm>
            <a:off x="6030000" y="3492494"/>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21" name="Text Placeholder 5">
            <a:extLst>
              <a:ext uri="{FF2B5EF4-FFF2-40B4-BE49-F238E27FC236}">
                <a16:creationId xmlns:a16="http://schemas.microsoft.com/office/drawing/2014/main" id="{B08FF9C7-5762-93BD-F407-231D0B095C89}"/>
              </a:ext>
            </a:extLst>
          </p:cNvPr>
          <p:cNvSpPr>
            <a:spLocks noGrp="1"/>
          </p:cNvSpPr>
          <p:nvPr>
            <p:ph type="body" sz="quarter" idx="27"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2" name="Content Placeholder 2">
            <a:extLst>
              <a:ext uri="{FF2B5EF4-FFF2-40B4-BE49-F238E27FC236}">
                <a16:creationId xmlns:a16="http://schemas.microsoft.com/office/drawing/2014/main" id="{10DC0AFA-ED3F-CBAC-D500-76C1E30DA39C}"/>
              </a:ext>
            </a:extLst>
          </p:cNvPr>
          <p:cNvSpPr>
            <a:spLocks noGrp="1"/>
          </p:cNvSpPr>
          <p:nvPr>
            <p:ph idx="28" hasCustomPrompt="1"/>
          </p:nvPr>
        </p:nvSpPr>
        <p:spPr>
          <a:xfrm>
            <a:off x="8820000" y="3492494"/>
            <a:ext cx="2422800" cy="2340962"/>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23" name="Text Placeholder 5">
            <a:extLst>
              <a:ext uri="{FF2B5EF4-FFF2-40B4-BE49-F238E27FC236}">
                <a16:creationId xmlns:a16="http://schemas.microsoft.com/office/drawing/2014/main" id="{1F979DDF-0596-697C-FCD6-67D2ED69290D}"/>
              </a:ext>
            </a:extLst>
          </p:cNvPr>
          <p:cNvSpPr>
            <a:spLocks noGrp="1"/>
          </p:cNvSpPr>
          <p:nvPr>
            <p:ph type="body" sz="quarter" idx="29" hasCustomPrompt="1"/>
          </p:nvPr>
        </p:nvSpPr>
        <p:spPr>
          <a:xfrm>
            <a:off x="1189301" y="7161702"/>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Tree>
    <p:extLst>
      <p:ext uri="{BB962C8B-B14F-4D97-AF65-F5344CB8AC3E}">
        <p14:creationId xmlns:p14="http://schemas.microsoft.com/office/powerpoint/2010/main" val="3014126524"/>
      </p:ext>
    </p:extLst>
  </p:cSld>
  <p:clrMapOvr>
    <a:masterClrMapping/>
  </p:clrMapOvr>
  <p:extLst>
    <p:ext uri="{DCECCB84-F9BA-43D5-87BE-67443E8EF086}">
      <p15:sldGuideLst xmlns:p15="http://schemas.microsoft.com/office/powerpoint/2012/main">
        <p15:guide id="1" pos="5555" userDrawn="1">
          <p15:clr>
            <a:srgbClr val="A4A3A4"/>
          </p15:clr>
        </p15:guide>
        <p15:guide id="2" pos="2040" userDrawn="1">
          <p15:clr>
            <a:srgbClr val="A4A3A4"/>
          </p15:clr>
        </p15:guide>
        <p15:guide id="3" pos="3799" userDrawn="1">
          <p15:clr>
            <a:srgbClr val="A4A3A4"/>
          </p15:clr>
        </p15:guide>
        <p15:guide id="5" orient="horz" pos="2199" userDrawn="1">
          <p15:clr>
            <a:srgbClr val="A4A3A4"/>
          </p15:clr>
        </p15:guide>
        <p15:guide id="7" orient="horz" pos="589" userDrawn="1">
          <p15:clr>
            <a:srgbClr val="A4A3A4"/>
          </p15:clr>
        </p15:guide>
        <p15:guide id="9" orient="horz" pos="2065" userDrawn="1">
          <p15:clr>
            <a:srgbClr val="A4A3A4"/>
          </p15:clr>
        </p15:guide>
        <p15:guide id="10" pos="1812" userDrawn="1">
          <p15:clr>
            <a:srgbClr val="A4A3A4"/>
          </p15:clr>
        </p15:guide>
        <p15:guide id="11" pos="3568" userDrawn="1">
          <p15:clr>
            <a:srgbClr val="A4A3A4"/>
          </p15:clr>
        </p15:guide>
        <p15:guide id="12" pos="5328"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Figures 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9999" y="1296000"/>
            <a:ext cx="2422800" cy="1980000"/>
          </a:xfrm>
        </p:spPr>
        <p:txBody>
          <a:bodyPr/>
          <a:lstStyle>
            <a:lvl1pPr>
              <a:defRPr/>
            </a:lvl1pPr>
            <a:lvl2pPr marL="180000" indent="0">
              <a:buNone/>
              <a:defRPr/>
            </a:lvl2pPr>
          </a:lstStyle>
          <a:p>
            <a:pPr lvl="0"/>
            <a:r>
              <a:rPr lang="da-DK" noProof="0" dirty="0"/>
              <a:t>Click to add Chart or Table                           Enter &amp; TAB to view next text style SHIFT+TAB to view previous text style</a:t>
            </a:r>
            <a:endParaRPr lang="da-DK"/>
          </a:p>
        </p:txBody>
      </p:sp>
      <p:sp>
        <p:nvSpPr>
          <p:cNvPr id="6" name="Text Placeholder 5">
            <a:extLst>
              <a:ext uri="{FF2B5EF4-FFF2-40B4-BE49-F238E27FC236}">
                <a16:creationId xmlns:a16="http://schemas.microsoft.com/office/drawing/2014/main" id="{988A807E-4AA1-4FEA-AB62-F9D6365F3579}"/>
              </a:ext>
            </a:extLst>
          </p:cNvPr>
          <p:cNvSpPr>
            <a:spLocks noGrp="1"/>
          </p:cNvSpPr>
          <p:nvPr>
            <p:ph type="body" sz="quarter" idx="15" hasCustomPrompt="1"/>
          </p:nvPr>
        </p:nvSpPr>
        <p:spPr>
          <a:xfrm>
            <a:off x="449999"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40000" y="1296000"/>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2" name="Text Placeholder 5">
            <a:extLst>
              <a:ext uri="{FF2B5EF4-FFF2-40B4-BE49-F238E27FC236}">
                <a16:creationId xmlns:a16="http://schemas.microsoft.com/office/drawing/2014/main" id="{B81790BE-18ED-4BEB-ABA8-7B9EF2BF3164}"/>
              </a:ext>
            </a:extLst>
          </p:cNvPr>
          <p:cNvSpPr>
            <a:spLocks noGrp="1"/>
          </p:cNvSpPr>
          <p:nvPr>
            <p:ph type="body" sz="quarter" idx="17" hasCustomPrompt="1"/>
          </p:nvPr>
        </p:nvSpPr>
        <p:spPr>
          <a:xfrm>
            <a:off x="3240000"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449999" y="3853456"/>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4" name="Text Placeholder 5">
            <a:extLst>
              <a:ext uri="{FF2B5EF4-FFF2-40B4-BE49-F238E27FC236}">
                <a16:creationId xmlns:a16="http://schemas.microsoft.com/office/drawing/2014/main" id="{068249E7-8044-4532-BAEE-D4EAFF9C2A7D}"/>
              </a:ext>
            </a:extLst>
          </p:cNvPr>
          <p:cNvSpPr>
            <a:spLocks noGrp="1"/>
          </p:cNvSpPr>
          <p:nvPr>
            <p:ph type="body" sz="quarter" idx="19" hasCustomPrompt="1"/>
          </p:nvPr>
        </p:nvSpPr>
        <p:spPr>
          <a:xfrm>
            <a:off x="449999" y="3493456"/>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3240000" y="3853456"/>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6" name="Text Placeholder 5">
            <a:extLst>
              <a:ext uri="{FF2B5EF4-FFF2-40B4-BE49-F238E27FC236}">
                <a16:creationId xmlns:a16="http://schemas.microsoft.com/office/drawing/2014/main" id="{CE263DE1-C9D8-4050-956E-161E000C8C36}"/>
              </a:ext>
            </a:extLst>
          </p:cNvPr>
          <p:cNvSpPr>
            <a:spLocks noGrp="1"/>
          </p:cNvSpPr>
          <p:nvPr>
            <p:ph type="body" sz="quarter" idx="21" hasCustomPrompt="1"/>
          </p:nvPr>
        </p:nvSpPr>
        <p:spPr>
          <a:xfrm>
            <a:off x="3240000" y="3493456"/>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8B87D41-9CA1-4346-9C6E-4E46B8F20BE9}" type="datetime3">
              <a:rPr lang="da-DK" smtClean="0"/>
              <a:t>15.05.2024</a:t>
            </a:fld>
            <a:endParaRPr lang="da-DK" dirty="0"/>
          </a:p>
        </p:txBody>
      </p:sp>
      <p:sp>
        <p:nvSpPr>
          <p:cNvPr id="2" name="Subtitle 2">
            <a:extLst>
              <a:ext uri="{FF2B5EF4-FFF2-40B4-BE49-F238E27FC236}">
                <a16:creationId xmlns:a16="http://schemas.microsoft.com/office/drawing/2014/main" id="{2F0BA4FF-56EE-2D4D-4126-151F00721C4C}"/>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AA1993FB-7CB8-208D-6050-981D82E38906}"/>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10" name="Content Placeholder 2">
            <a:extLst>
              <a:ext uri="{FF2B5EF4-FFF2-40B4-BE49-F238E27FC236}">
                <a16:creationId xmlns:a16="http://schemas.microsoft.com/office/drawing/2014/main" id="{F802A73E-F407-8B3D-57C4-D9EC1AE15B95}"/>
              </a:ext>
            </a:extLst>
          </p:cNvPr>
          <p:cNvSpPr>
            <a:spLocks noGrp="1"/>
          </p:cNvSpPr>
          <p:nvPr>
            <p:ph idx="22" hasCustomPrompt="1"/>
          </p:nvPr>
        </p:nvSpPr>
        <p:spPr>
          <a:xfrm>
            <a:off x="6030000" y="1296000"/>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7" name="Text Placeholder 5">
            <a:extLst>
              <a:ext uri="{FF2B5EF4-FFF2-40B4-BE49-F238E27FC236}">
                <a16:creationId xmlns:a16="http://schemas.microsoft.com/office/drawing/2014/main" id="{C86A84FF-D780-D014-8477-B20E8799B9D3}"/>
              </a:ext>
            </a:extLst>
          </p:cNvPr>
          <p:cNvSpPr>
            <a:spLocks noGrp="1"/>
          </p:cNvSpPr>
          <p:nvPr>
            <p:ph type="body" sz="quarter" idx="23" hasCustomPrompt="1"/>
          </p:nvPr>
        </p:nvSpPr>
        <p:spPr>
          <a:xfrm>
            <a:off x="6030000"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a-DK" noProof="0" dirty="0"/>
              <a:t>Click to add subtitle</a:t>
            </a:r>
            <a:endParaRPr lang="da-DK" dirty="0"/>
          </a:p>
          <a:p>
            <a:pPr lvl="0"/>
            <a:endParaRPr lang="da-DK" dirty="0"/>
          </a:p>
        </p:txBody>
      </p:sp>
      <p:sp>
        <p:nvSpPr>
          <p:cNvPr id="18" name="Content Placeholder 2">
            <a:extLst>
              <a:ext uri="{FF2B5EF4-FFF2-40B4-BE49-F238E27FC236}">
                <a16:creationId xmlns:a16="http://schemas.microsoft.com/office/drawing/2014/main" id="{FF9049C4-E3DE-2450-CDA9-AE524C987D6A}"/>
              </a:ext>
            </a:extLst>
          </p:cNvPr>
          <p:cNvSpPr>
            <a:spLocks noGrp="1"/>
          </p:cNvSpPr>
          <p:nvPr>
            <p:ph idx="24" hasCustomPrompt="1"/>
          </p:nvPr>
        </p:nvSpPr>
        <p:spPr>
          <a:xfrm>
            <a:off x="8820000" y="1296000"/>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19" name="Text Placeholder 5">
            <a:extLst>
              <a:ext uri="{FF2B5EF4-FFF2-40B4-BE49-F238E27FC236}">
                <a16:creationId xmlns:a16="http://schemas.microsoft.com/office/drawing/2014/main" id="{ADEC32D4-D747-5C8D-BE45-C11D028BAFCB}"/>
              </a:ext>
            </a:extLst>
          </p:cNvPr>
          <p:cNvSpPr>
            <a:spLocks noGrp="1"/>
          </p:cNvSpPr>
          <p:nvPr>
            <p:ph type="body" sz="quarter" idx="25" hasCustomPrompt="1"/>
          </p:nvPr>
        </p:nvSpPr>
        <p:spPr>
          <a:xfrm>
            <a:off x="8820000" y="936000"/>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0" name="Content Placeholder 2">
            <a:extLst>
              <a:ext uri="{FF2B5EF4-FFF2-40B4-BE49-F238E27FC236}">
                <a16:creationId xmlns:a16="http://schemas.microsoft.com/office/drawing/2014/main" id="{31AB733D-60B1-9961-BD6C-C41304FB9EEB}"/>
              </a:ext>
            </a:extLst>
          </p:cNvPr>
          <p:cNvSpPr>
            <a:spLocks noGrp="1"/>
          </p:cNvSpPr>
          <p:nvPr>
            <p:ph idx="26" hasCustomPrompt="1"/>
          </p:nvPr>
        </p:nvSpPr>
        <p:spPr>
          <a:xfrm>
            <a:off x="6030000" y="3853456"/>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21" name="Text Placeholder 5">
            <a:extLst>
              <a:ext uri="{FF2B5EF4-FFF2-40B4-BE49-F238E27FC236}">
                <a16:creationId xmlns:a16="http://schemas.microsoft.com/office/drawing/2014/main" id="{B08FF9C7-5762-93BD-F407-231D0B095C89}"/>
              </a:ext>
            </a:extLst>
          </p:cNvPr>
          <p:cNvSpPr>
            <a:spLocks noGrp="1"/>
          </p:cNvSpPr>
          <p:nvPr>
            <p:ph type="body" sz="quarter" idx="27" hasCustomPrompt="1"/>
          </p:nvPr>
        </p:nvSpPr>
        <p:spPr>
          <a:xfrm>
            <a:off x="6030000" y="3493456"/>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
        <p:nvSpPr>
          <p:cNvPr id="22" name="Content Placeholder 2">
            <a:extLst>
              <a:ext uri="{FF2B5EF4-FFF2-40B4-BE49-F238E27FC236}">
                <a16:creationId xmlns:a16="http://schemas.microsoft.com/office/drawing/2014/main" id="{10DC0AFA-ED3F-CBAC-D500-76C1E30DA39C}"/>
              </a:ext>
            </a:extLst>
          </p:cNvPr>
          <p:cNvSpPr>
            <a:spLocks noGrp="1"/>
          </p:cNvSpPr>
          <p:nvPr>
            <p:ph idx="28" hasCustomPrompt="1"/>
          </p:nvPr>
        </p:nvSpPr>
        <p:spPr>
          <a:xfrm>
            <a:off x="8820000" y="3853456"/>
            <a:ext cx="2422800" cy="1980000"/>
          </a:xfrm>
        </p:spPr>
        <p:txBody>
          <a:bodyPr/>
          <a:lstStyle>
            <a:lvl1pPr>
              <a:defRPr/>
            </a:lvl1pPr>
          </a:lstStyle>
          <a:p>
            <a:pPr lvl="0"/>
            <a:r>
              <a:rPr lang="da-DK" noProof="0" dirty="0"/>
              <a:t>Click to add Chart or Table                           Enter &amp; TAB to view next text style SHIFT+TAB to view previous text style</a:t>
            </a:r>
            <a:endParaRPr lang="da-DK"/>
          </a:p>
        </p:txBody>
      </p:sp>
      <p:sp>
        <p:nvSpPr>
          <p:cNvPr id="23" name="Text Placeholder 5">
            <a:extLst>
              <a:ext uri="{FF2B5EF4-FFF2-40B4-BE49-F238E27FC236}">
                <a16:creationId xmlns:a16="http://schemas.microsoft.com/office/drawing/2014/main" id="{1F979DDF-0596-697C-FCD6-67D2ED69290D}"/>
              </a:ext>
            </a:extLst>
          </p:cNvPr>
          <p:cNvSpPr>
            <a:spLocks noGrp="1"/>
          </p:cNvSpPr>
          <p:nvPr>
            <p:ph type="body" sz="quarter" idx="29" hasCustomPrompt="1"/>
          </p:nvPr>
        </p:nvSpPr>
        <p:spPr>
          <a:xfrm>
            <a:off x="8820000" y="3493456"/>
            <a:ext cx="2422800" cy="277200"/>
          </a:xfrm>
        </p:spPr>
        <p:txBody>
          <a:bodyPr tIns="0"/>
          <a:lstStyle>
            <a:lvl1pPr marL="0" indent="0">
              <a:buFontTx/>
              <a:buNone/>
              <a:defRPr sz="1800" b="1"/>
            </a:lvl1pPr>
            <a:lvl2pPr marL="180000" indent="0">
              <a:buFontTx/>
              <a:buNone/>
              <a:defRPr sz="1800" b="1"/>
            </a:lvl2pPr>
            <a:lvl3pPr marL="360000" indent="0">
              <a:buFontTx/>
              <a:buNone/>
              <a:defRPr sz="1800" b="1"/>
            </a:lvl3pPr>
            <a:lvl4pPr>
              <a:buFontTx/>
              <a:buNone/>
              <a:defRPr sz="1800" b="1"/>
            </a:lvl4pPr>
            <a:lvl5pPr>
              <a:buFontTx/>
              <a:buNone/>
              <a:defRPr sz="1800" b="1"/>
            </a:lvl5pPr>
          </a:lstStyle>
          <a:p>
            <a:pPr lvl="0"/>
            <a:r>
              <a:rPr lang="da-DK" dirty="0"/>
              <a:t>Click to add subtitle</a:t>
            </a:r>
            <a:endParaRPr lang="da-DK"/>
          </a:p>
        </p:txBody>
      </p:sp>
    </p:spTree>
    <p:extLst>
      <p:ext uri="{BB962C8B-B14F-4D97-AF65-F5344CB8AC3E}">
        <p14:creationId xmlns:p14="http://schemas.microsoft.com/office/powerpoint/2010/main" val="2264630558"/>
      </p:ext>
    </p:extLst>
  </p:cSld>
  <p:clrMapOvr>
    <a:masterClrMapping/>
  </p:clrMapOvr>
  <p:extLst>
    <p:ext uri="{DCECCB84-F9BA-43D5-87BE-67443E8EF086}">
      <p15:sldGuideLst xmlns:p15="http://schemas.microsoft.com/office/powerpoint/2012/main">
        <p15:guide id="1" pos="5555" userDrawn="1">
          <p15:clr>
            <a:srgbClr val="A4A3A4"/>
          </p15:clr>
        </p15:guide>
        <p15:guide id="2" pos="2040" userDrawn="1">
          <p15:clr>
            <a:srgbClr val="A4A3A4"/>
          </p15:clr>
        </p15:guide>
        <p15:guide id="3" pos="3799" userDrawn="1">
          <p15:clr>
            <a:srgbClr val="A4A3A4"/>
          </p15:clr>
        </p15:guide>
        <p15:guide id="5" orient="horz" pos="2199" userDrawn="1">
          <p15:clr>
            <a:srgbClr val="A4A3A4"/>
          </p15:clr>
        </p15:guide>
        <p15:guide id="6" orient="horz" pos="816" userDrawn="1">
          <p15:clr>
            <a:srgbClr val="A4A3A4"/>
          </p15:clr>
        </p15:guide>
        <p15:guide id="7" orient="horz" pos="589" userDrawn="1">
          <p15:clr>
            <a:srgbClr val="A4A3A4"/>
          </p15:clr>
        </p15:guide>
        <p15:guide id="8" orient="horz" pos="2426" userDrawn="1">
          <p15:clr>
            <a:srgbClr val="A4A3A4"/>
          </p15:clr>
        </p15:guide>
        <p15:guide id="9" orient="horz" pos="2065" userDrawn="1">
          <p15:clr>
            <a:srgbClr val="A4A3A4"/>
          </p15:clr>
        </p15:guide>
        <p15:guide id="10" pos="1812" userDrawn="1">
          <p15:clr>
            <a:srgbClr val="A4A3A4"/>
          </p15:clr>
        </p15:guide>
        <p15:guide id="11" pos="3568" userDrawn="1">
          <p15:clr>
            <a:srgbClr val="A4A3A4"/>
          </p15:clr>
        </p15:guide>
        <p15:guide id="12" pos="5328"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5F7BB58-7A94-41B4-A034-0113B6986B34}" type="datetime3">
              <a:rPr lang="da-DK" smtClean="0"/>
              <a:t>15.05.2024</a:t>
            </a:fld>
            <a:endParaRPr lang="da-DK" dirty="0"/>
          </a:p>
        </p:txBody>
      </p:sp>
      <p:sp>
        <p:nvSpPr>
          <p:cNvPr id="5" name="Title 4">
            <a:extLst>
              <a:ext uri="{FF2B5EF4-FFF2-40B4-BE49-F238E27FC236}">
                <a16:creationId xmlns:a16="http://schemas.microsoft.com/office/drawing/2014/main" id="{2EC16E0F-0954-4746-531B-6FF3FB505934}"/>
              </a:ext>
            </a:extLst>
          </p:cNvPr>
          <p:cNvSpPr>
            <a:spLocks noGrp="1"/>
          </p:cNvSpPr>
          <p:nvPr>
            <p:ph type="title" hasCustomPrompt="1"/>
          </p:nvPr>
        </p:nvSpPr>
        <p:spPr/>
        <p:txBody>
          <a:bodyPr/>
          <a:lstStyle/>
          <a:p>
            <a:r>
              <a:rPr lang="da-DK" noProof="0" dirty="0"/>
              <a:t>Click to add title. </a:t>
            </a:r>
            <a:br>
              <a:rPr lang="en-GB" noProof="0" dirty="0"/>
            </a:br>
            <a:r>
              <a:rPr lang="da-DK" noProof="0" dirty="0"/>
              <a:t>Maximum two lines.</a:t>
            </a:r>
            <a:endParaRPr lang="da-DK" dirty="0"/>
          </a:p>
        </p:txBody>
      </p:sp>
      <p:sp>
        <p:nvSpPr>
          <p:cNvPr id="3" name="Content Placeholder 2"/>
          <p:cNvSpPr>
            <a:spLocks noGrp="1"/>
          </p:cNvSpPr>
          <p:nvPr>
            <p:ph idx="1" hasCustomPrompt="1"/>
          </p:nvPr>
        </p:nvSpPr>
        <p:spPr>
          <a:xfrm>
            <a:off x="449999" y="1951038"/>
            <a:ext cx="2422800" cy="3887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Content Placeholder 2">
            <a:extLst>
              <a:ext uri="{FF2B5EF4-FFF2-40B4-BE49-F238E27FC236}">
                <a16:creationId xmlns:a16="http://schemas.microsoft.com/office/drawing/2014/main" id="{583276C0-1F78-45A2-939F-D5F7DA307B5F}"/>
              </a:ext>
            </a:extLst>
          </p:cNvPr>
          <p:cNvSpPr>
            <a:spLocks noGrp="1"/>
          </p:cNvSpPr>
          <p:nvPr>
            <p:ph idx="16" hasCustomPrompt="1"/>
          </p:nvPr>
        </p:nvSpPr>
        <p:spPr>
          <a:xfrm>
            <a:off x="3239999" y="1951038"/>
            <a:ext cx="2422800" cy="3887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3" name="Content Placeholder 2">
            <a:extLst>
              <a:ext uri="{FF2B5EF4-FFF2-40B4-BE49-F238E27FC236}">
                <a16:creationId xmlns:a16="http://schemas.microsoft.com/office/drawing/2014/main" id="{06739BFD-D1FF-4065-AB78-7106C371DFD1}"/>
              </a:ext>
            </a:extLst>
          </p:cNvPr>
          <p:cNvSpPr>
            <a:spLocks noGrp="1"/>
          </p:cNvSpPr>
          <p:nvPr>
            <p:ph idx="18" hasCustomPrompt="1"/>
          </p:nvPr>
        </p:nvSpPr>
        <p:spPr>
          <a:xfrm>
            <a:off x="6029999" y="1951038"/>
            <a:ext cx="2422800" cy="3887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5" name="Content Placeholder 2">
            <a:extLst>
              <a:ext uri="{FF2B5EF4-FFF2-40B4-BE49-F238E27FC236}">
                <a16:creationId xmlns:a16="http://schemas.microsoft.com/office/drawing/2014/main" id="{336D65A9-48FC-4E8A-AD8A-5E7F97F1C06D}"/>
              </a:ext>
            </a:extLst>
          </p:cNvPr>
          <p:cNvSpPr>
            <a:spLocks noGrp="1"/>
          </p:cNvSpPr>
          <p:nvPr>
            <p:ph idx="20" hasCustomPrompt="1"/>
          </p:nvPr>
        </p:nvSpPr>
        <p:spPr>
          <a:xfrm>
            <a:off x="8820000" y="1951038"/>
            <a:ext cx="2422800" cy="3887787"/>
          </a:xfrm>
        </p:spPr>
        <p:txBody>
          <a:bodyPr/>
          <a:lstStyle>
            <a:lvl1pPr>
              <a:defRPr/>
            </a:lvl1pPr>
          </a:lstStyle>
          <a:p>
            <a:pPr lvl="0"/>
            <a:r>
              <a:rPr lang="da-DK" noProof="0" dirty="0"/>
              <a:t>Click to add Chart or Table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2" name="Subtitle 2">
            <a:extLst>
              <a:ext uri="{FF2B5EF4-FFF2-40B4-BE49-F238E27FC236}">
                <a16:creationId xmlns:a16="http://schemas.microsoft.com/office/drawing/2014/main" id="{8CF1DC15-4F84-6EDE-51DE-FBB145E7B867}"/>
              </a:ext>
            </a:extLst>
          </p:cNvPr>
          <p:cNvSpPr>
            <a:spLocks noGrp="1"/>
          </p:cNvSpPr>
          <p:nvPr>
            <p:ph type="subTitle" idx="13" hasCustomPrompt="1"/>
          </p:nvPr>
        </p:nvSpPr>
        <p:spPr>
          <a:xfrm>
            <a:off x="449999" y="363600"/>
            <a:ext cx="10183075"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09A2B877-505E-F797-41C0-C28F851E33FC}"/>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0965600" y="6188400"/>
            <a:ext cx="277200" cy="309600"/>
          </a:xfrm>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4069073501"/>
      </p:ext>
    </p:extLst>
  </p:cSld>
  <p:clrMapOvr>
    <a:masterClrMapping/>
  </p:clrMapOvr>
  <p:extLst>
    <p:ext uri="{DCECCB84-F9BA-43D5-87BE-67443E8EF086}">
      <p15:sldGuideLst xmlns:p15="http://schemas.microsoft.com/office/powerpoint/2012/main">
        <p15:guide id="1" pos="3796" userDrawn="1">
          <p15:clr>
            <a:srgbClr val="A4A3A4"/>
          </p15:clr>
        </p15:guide>
        <p15:guide id="2" pos="2040" userDrawn="1">
          <p15:clr>
            <a:srgbClr val="A4A3A4"/>
          </p15:clr>
        </p15:guide>
        <p15:guide id="3" pos="5555" userDrawn="1">
          <p15:clr>
            <a:srgbClr val="A4A3A4"/>
          </p15:clr>
        </p15:guide>
        <p15:guide id="4" pos="1812" userDrawn="1">
          <p15:clr>
            <a:srgbClr val="A4A3A4"/>
          </p15:clr>
        </p15:guide>
        <p15:guide id="5" pos="3567" userDrawn="1">
          <p15:clr>
            <a:srgbClr val="A4A3A4"/>
          </p15:clr>
        </p15:guide>
        <p15:guide id="6" pos="5324" userDrawn="1">
          <p15:clr>
            <a:srgbClr val="A4A3A4"/>
          </p15:clr>
        </p15:guide>
        <p15:guide id="7" orient="horz" pos="1229" userDrawn="1">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89E9340-AED5-40D3-B8C0-30854DDBEB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5" name="Picture Placeholder 4">
            <a:extLst>
              <a:ext uri="{FF2B5EF4-FFF2-40B4-BE49-F238E27FC236}">
                <a16:creationId xmlns:a16="http://schemas.microsoft.com/office/drawing/2014/main" id="{8C825B9B-339C-438C-90BF-EE2DD94BF531}"/>
              </a:ext>
            </a:extLst>
          </p:cNvPr>
          <p:cNvSpPr>
            <a:spLocks noGrp="1"/>
          </p:cNvSpPr>
          <p:nvPr>
            <p:ph type="pic" sz="quarter" idx="13" hasCustomPrompt="1"/>
          </p:nvPr>
        </p:nvSpPr>
        <p:spPr>
          <a:xfrm>
            <a:off x="0" y="0"/>
            <a:ext cx="121920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11" name="Date Placeholder 6" hidden="1">
            <a:extLst>
              <a:ext uri="{FF2B5EF4-FFF2-40B4-BE49-F238E27FC236}">
                <a16:creationId xmlns:a16="http://schemas.microsoft.com/office/drawing/2014/main" id="{8999F5ED-39A2-4F84-9E51-712F5E9DF5B8}"/>
              </a:ext>
            </a:extLst>
          </p:cNvPr>
          <p:cNvSpPr>
            <a:spLocks noGrp="1"/>
          </p:cNvSpPr>
          <p:nvPr>
            <p:ph type="dt" sz="half" idx="15"/>
          </p:nvPr>
        </p:nvSpPr>
        <p:spPr>
          <a:xfrm>
            <a:off x="0" y="6876000"/>
            <a:ext cx="0" cy="0"/>
          </a:xfrm>
        </p:spPr>
        <p:txBody>
          <a:bodyPr/>
          <a:lstStyle>
            <a:lvl1pPr>
              <a:defRPr sz="100">
                <a:noFill/>
              </a:defRPr>
            </a:lvl1pPr>
          </a:lstStyle>
          <a:p>
            <a:fld id="{9C08D9B8-C00B-4391-B817-A50CD5C915ED}" type="datetime3">
              <a:rPr lang="da-DK" smtClean="0"/>
              <a:t>15.05.2024</a:t>
            </a:fld>
            <a:endParaRPr lang="da-DK" dirty="0"/>
          </a:p>
        </p:txBody>
      </p:sp>
      <p:sp>
        <p:nvSpPr>
          <p:cNvPr id="12" name="Footer Placeholder 8" hidden="1">
            <a:extLst>
              <a:ext uri="{FF2B5EF4-FFF2-40B4-BE49-F238E27FC236}">
                <a16:creationId xmlns:a16="http://schemas.microsoft.com/office/drawing/2014/main" id="{ABC4C7A0-2DF0-4515-BAEB-3F8812F2F362}"/>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13" name="Slide Number Placeholder 10" hidden="1">
            <a:extLst>
              <a:ext uri="{FF2B5EF4-FFF2-40B4-BE49-F238E27FC236}">
                <a16:creationId xmlns:a16="http://schemas.microsoft.com/office/drawing/2014/main" id="{184ADE39-9769-4EF5-BE9A-BA89309D1DCF}"/>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87222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Page Phot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89E9340-AED5-40D3-B8C0-30854DDBEB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5" name="Picture Placeholder 4">
            <a:extLst>
              <a:ext uri="{FF2B5EF4-FFF2-40B4-BE49-F238E27FC236}">
                <a16:creationId xmlns:a16="http://schemas.microsoft.com/office/drawing/2014/main" id="{8C825B9B-339C-438C-90BF-EE2DD94BF531}"/>
              </a:ext>
            </a:extLst>
          </p:cNvPr>
          <p:cNvSpPr>
            <a:spLocks noGrp="1"/>
          </p:cNvSpPr>
          <p:nvPr>
            <p:ph type="pic" sz="quarter" idx="13" hasCustomPrompt="1"/>
          </p:nvPr>
        </p:nvSpPr>
        <p:spPr>
          <a:xfrm>
            <a:off x="0" y="0"/>
            <a:ext cx="60948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7" name="Picture Placeholder 4">
            <a:extLst>
              <a:ext uri="{FF2B5EF4-FFF2-40B4-BE49-F238E27FC236}">
                <a16:creationId xmlns:a16="http://schemas.microsoft.com/office/drawing/2014/main" id="{EA9D56DA-DE8F-447A-A7C6-70F5028FC6C2}"/>
              </a:ext>
            </a:extLst>
          </p:cNvPr>
          <p:cNvSpPr>
            <a:spLocks noGrp="1"/>
          </p:cNvSpPr>
          <p:nvPr>
            <p:ph type="pic" sz="quarter" idx="18" hasCustomPrompt="1"/>
          </p:nvPr>
        </p:nvSpPr>
        <p:spPr>
          <a:xfrm>
            <a:off x="6097200" y="0"/>
            <a:ext cx="60948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11" name="Date Placeholder 6" hidden="1">
            <a:extLst>
              <a:ext uri="{FF2B5EF4-FFF2-40B4-BE49-F238E27FC236}">
                <a16:creationId xmlns:a16="http://schemas.microsoft.com/office/drawing/2014/main" id="{8999F5ED-39A2-4F84-9E51-712F5E9DF5B8}"/>
              </a:ext>
            </a:extLst>
          </p:cNvPr>
          <p:cNvSpPr>
            <a:spLocks noGrp="1"/>
          </p:cNvSpPr>
          <p:nvPr>
            <p:ph type="dt" sz="half" idx="15"/>
          </p:nvPr>
        </p:nvSpPr>
        <p:spPr>
          <a:xfrm>
            <a:off x="0" y="6876000"/>
            <a:ext cx="0" cy="0"/>
          </a:xfrm>
        </p:spPr>
        <p:txBody>
          <a:bodyPr/>
          <a:lstStyle>
            <a:lvl1pPr>
              <a:defRPr sz="100">
                <a:noFill/>
              </a:defRPr>
            </a:lvl1pPr>
          </a:lstStyle>
          <a:p>
            <a:fld id="{68762643-6812-4B6C-8A22-DF07D7D29084}" type="datetime3">
              <a:rPr lang="da-DK" smtClean="0"/>
              <a:t>15.05.2024</a:t>
            </a:fld>
            <a:endParaRPr lang="da-DK" dirty="0"/>
          </a:p>
        </p:txBody>
      </p:sp>
      <p:sp>
        <p:nvSpPr>
          <p:cNvPr id="12" name="Footer Placeholder 8" hidden="1">
            <a:extLst>
              <a:ext uri="{FF2B5EF4-FFF2-40B4-BE49-F238E27FC236}">
                <a16:creationId xmlns:a16="http://schemas.microsoft.com/office/drawing/2014/main" id="{ABC4C7A0-2DF0-4515-BAEB-3F8812F2F362}"/>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13" name="Slide Number Placeholder 10" hidden="1">
            <a:extLst>
              <a:ext uri="{FF2B5EF4-FFF2-40B4-BE49-F238E27FC236}">
                <a16:creationId xmlns:a16="http://schemas.microsoft.com/office/drawing/2014/main" id="{184ADE39-9769-4EF5-BE9A-BA89309D1DCF}"/>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22109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rter Page Phot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89E9340-AED5-40D3-B8C0-30854DDBEB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5" name="Picture Placeholder 4">
            <a:extLst>
              <a:ext uri="{FF2B5EF4-FFF2-40B4-BE49-F238E27FC236}">
                <a16:creationId xmlns:a16="http://schemas.microsoft.com/office/drawing/2014/main" id="{8C825B9B-339C-438C-90BF-EE2DD94BF531}"/>
              </a:ext>
            </a:extLst>
          </p:cNvPr>
          <p:cNvSpPr>
            <a:spLocks noGrp="1"/>
          </p:cNvSpPr>
          <p:nvPr>
            <p:ph type="pic" sz="quarter" idx="13" hasCustomPrompt="1"/>
          </p:nvPr>
        </p:nvSpPr>
        <p:spPr>
          <a:xfrm>
            <a:off x="0" y="0"/>
            <a:ext cx="40644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7" name="Picture Placeholder 4">
            <a:extLst>
              <a:ext uri="{FF2B5EF4-FFF2-40B4-BE49-F238E27FC236}">
                <a16:creationId xmlns:a16="http://schemas.microsoft.com/office/drawing/2014/main" id="{EA9D56DA-DE8F-447A-A7C6-70F5028FC6C2}"/>
              </a:ext>
            </a:extLst>
          </p:cNvPr>
          <p:cNvSpPr>
            <a:spLocks noGrp="1"/>
          </p:cNvSpPr>
          <p:nvPr>
            <p:ph type="pic" sz="quarter" idx="18" hasCustomPrompt="1"/>
          </p:nvPr>
        </p:nvSpPr>
        <p:spPr>
          <a:xfrm>
            <a:off x="4064400" y="0"/>
            <a:ext cx="40644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8" name="Picture Placeholder 4">
            <a:extLst>
              <a:ext uri="{FF2B5EF4-FFF2-40B4-BE49-F238E27FC236}">
                <a16:creationId xmlns:a16="http://schemas.microsoft.com/office/drawing/2014/main" id="{7CCEAC36-73D0-4210-B6CB-1475838E366B}"/>
              </a:ext>
            </a:extLst>
          </p:cNvPr>
          <p:cNvSpPr>
            <a:spLocks noGrp="1"/>
          </p:cNvSpPr>
          <p:nvPr>
            <p:ph type="pic" sz="quarter" idx="19" hasCustomPrompt="1"/>
          </p:nvPr>
        </p:nvSpPr>
        <p:spPr>
          <a:xfrm>
            <a:off x="8127600" y="0"/>
            <a:ext cx="40644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11" name="Date Placeholder 6" hidden="1">
            <a:extLst>
              <a:ext uri="{FF2B5EF4-FFF2-40B4-BE49-F238E27FC236}">
                <a16:creationId xmlns:a16="http://schemas.microsoft.com/office/drawing/2014/main" id="{8999F5ED-39A2-4F84-9E51-712F5E9DF5B8}"/>
              </a:ext>
            </a:extLst>
          </p:cNvPr>
          <p:cNvSpPr>
            <a:spLocks noGrp="1"/>
          </p:cNvSpPr>
          <p:nvPr>
            <p:ph type="dt" sz="half" idx="15"/>
          </p:nvPr>
        </p:nvSpPr>
        <p:spPr>
          <a:xfrm>
            <a:off x="0" y="6876000"/>
            <a:ext cx="0" cy="0"/>
          </a:xfrm>
        </p:spPr>
        <p:txBody>
          <a:bodyPr/>
          <a:lstStyle>
            <a:lvl1pPr>
              <a:defRPr sz="100">
                <a:noFill/>
              </a:defRPr>
            </a:lvl1pPr>
          </a:lstStyle>
          <a:p>
            <a:fld id="{0AD0BA41-822F-45DF-AFD8-114633A11250}" type="datetime3">
              <a:rPr lang="da-DK" smtClean="0"/>
              <a:t>15.05.2024</a:t>
            </a:fld>
            <a:endParaRPr lang="da-DK" dirty="0"/>
          </a:p>
        </p:txBody>
      </p:sp>
      <p:sp>
        <p:nvSpPr>
          <p:cNvPr id="12" name="Footer Placeholder 8" hidden="1">
            <a:extLst>
              <a:ext uri="{FF2B5EF4-FFF2-40B4-BE49-F238E27FC236}">
                <a16:creationId xmlns:a16="http://schemas.microsoft.com/office/drawing/2014/main" id="{ABC4C7A0-2DF0-4515-BAEB-3F8812F2F362}"/>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13" name="Slide Number Placeholder 10" hidden="1">
            <a:extLst>
              <a:ext uri="{FF2B5EF4-FFF2-40B4-BE49-F238E27FC236}">
                <a16:creationId xmlns:a16="http://schemas.microsoft.com/office/drawing/2014/main" id="{184ADE39-9769-4EF5-BE9A-BA89309D1DCF}"/>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18284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B">
    <p:bg>
      <p:bgPr>
        <a:solidFill>
          <a:srgbClr val="F4FFAF"/>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5664855-F9BE-6B5E-D839-9C1C28A6401F}"/>
              </a:ext>
            </a:extLst>
          </p:cNvPr>
          <p:cNvSpPr/>
          <p:nvPr userDrawn="1"/>
        </p:nvSpPr>
        <p:spPr bwMode="white">
          <a:xfrm>
            <a:off x="0" y="0"/>
            <a:ext cx="12193200" cy="6858000"/>
          </a:xfrm>
          <a:prstGeom prst="rect">
            <a:avLst/>
          </a:prstGeom>
          <a:solidFill>
            <a:srgbClr val="F4FFA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4" name="Footer Placeholder 8" hidden="1">
            <a:extLst>
              <a:ext uri="{FF2B5EF4-FFF2-40B4-BE49-F238E27FC236}">
                <a16:creationId xmlns:a16="http://schemas.microsoft.com/office/drawing/2014/main" id="{3BB92FD5-7485-7717-1D46-86CF2AC1B103}"/>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C305ACF0-B831-D078-A058-FD23A4E5E9EA}"/>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7" name="Logo">
            <a:extLst>
              <a:ext uri="{FF2B5EF4-FFF2-40B4-BE49-F238E27FC236}">
                <a16:creationId xmlns:a16="http://schemas.microsoft.com/office/drawing/2014/main" id="{F3C156E0-AE28-9489-6BF2-E96794DC24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6285" y="251489"/>
            <a:ext cx="2052000" cy="508647"/>
          </a:xfrm>
          <a:prstGeom prst="rect">
            <a:avLst/>
          </a:prstGeom>
        </p:spPr>
      </p:pic>
      <p:sp>
        <p:nvSpPr>
          <p:cNvPr id="2" name="Title 1"/>
          <p:cNvSpPr>
            <a:spLocks noGrp="1"/>
          </p:cNvSpPr>
          <p:nvPr>
            <p:ph type="title" hasCustomPrompt="1"/>
          </p:nvPr>
        </p:nvSpPr>
        <p:spPr>
          <a:xfrm>
            <a:off x="6276976" y="1497626"/>
            <a:ext cx="5680800" cy="3728870"/>
          </a:xfrm>
        </p:spPr>
        <p:txBody>
          <a:bodyPr/>
          <a:lstStyle>
            <a:lvl1pPr marL="0" indent="648130">
              <a:lnSpc>
                <a:spcPct val="90000"/>
              </a:lnSpc>
              <a:defRPr sz="6001">
                <a:solidFill>
                  <a:schemeClr val="tx2"/>
                </a:solidFill>
              </a:defRPr>
            </a:lvl1pPr>
          </a:lstStyle>
          <a:p>
            <a:r>
              <a:rPr lang="da-DK" dirty="0"/>
              <a:t>Click to add short title</a:t>
            </a:r>
            <a:endParaRPr lang="da-DK"/>
          </a:p>
        </p:txBody>
      </p:sp>
      <p:sp>
        <p:nvSpPr>
          <p:cNvPr id="11" name="Text Placeholder 10">
            <a:extLst>
              <a:ext uri="{FF2B5EF4-FFF2-40B4-BE49-F238E27FC236}">
                <a16:creationId xmlns:a16="http://schemas.microsoft.com/office/drawing/2014/main" id="{E48E0C2B-3F30-DD6D-8136-CBB6E97DBAB1}"/>
              </a:ext>
            </a:extLst>
          </p:cNvPr>
          <p:cNvSpPr>
            <a:spLocks noGrp="1"/>
          </p:cNvSpPr>
          <p:nvPr>
            <p:ph type="body" sz="quarter" idx="11"/>
          </p:nvPr>
        </p:nvSpPr>
        <p:spPr>
          <a:xfrm>
            <a:off x="6276976" y="5510822"/>
            <a:ext cx="5680800" cy="677254"/>
          </a:xfrm>
          <a:prstGeom prst="rect">
            <a:avLst/>
          </a:prstGeom>
        </p:spPr>
        <p:txBody>
          <a:bodyPr lIns="0" tIns="0" rIns="0" bIns="0"/>
          <a:lstStyle>
            <a:lvl1pPr marL="0" indent="0" algn="l">
              <a:lnSpc>
                <a:spcPct val="101000"/>
              </a:lnSpc>
              <a:spcBef>
                <a:spcPts val="1000"/>
              </a:spcBef>
              <a:spcAft>
                <a:spcPts val="0"/>
              </a:spcAft>
              <a:buClrTx/>
              <a:buFont typeface="Arial" panose="020B0604020202020204" pitchFamily="34" charset="0"/>
              <a:buNone/>
              <a:defRPr sz="1400" b="0" i="0" u="none" cap="none">
                <a:solidFill>
                  <a:srgbClr val="000000"/>
                </a:solidFill>
                <a:latin typeface="Gjensidige Type" pitchFamily="50" charset="0"/>
                <a:ea typeface="Arial" pitchFamily="34" charset="0"/>
              </a:defRPr>
            </a:lvl1pPr>
            <a:lvl2pPr marL="342969" indent="-176248" algn="l">
              <a:lnSpc>
                <a:spcPct val="101000"/>
              </a:lnSpc>
              <a:spcBef>
                <a:spcPts val="850"/>
              </a:spcBef>
              <a:spcAft>
                <a:spcPts val="0"/>
              </a:spcAft>
              <a:buClrTx/>
              <a:buFont typeface="Arial" panose="020B0604020202020204" pitchFamily="34" charset="0"/>
              <a:buChar char="○"/>
              <a:defRPr sz="1600" b="0" i="0" u="none" cap="none">
                <a:solidFill>
                  <a:srgbClr val="000000"/>
                </a:solidFill>
                <a:latin typeface="+mn-lt"/>
              </a:defRPr>
            </a:lvl2pPr>
            <a:lvl3pPr marL="500163" indent="-161957" algn="l">
              <a:lnSpc>
                <a:spcPct val="101000"/>
              </a:lnSpc>
              <a:spcBef>
                <a:spcPts val="800"/>
              </a:spcBef>
              <a:spcAft>
                <a:spcPts val="0"/>
              </a:spcAft>
              <a:buClrTx/>
              <a:buFont typeface="Arial" panose="020B0604020202020204" pitchFamily="34" charset="0"/>
              <a:buChar char="•"/>
              <a:defRPr sz="1600" b="0" i="0" u="none" cap="none">
                <a:solidFill>
                  <a:srgbClr val="000000"/>
                </a:solidFill>
                <a:latin typeface="+mn-lt"/>
              </a:defRPr>
            </a:lvl3pPr>
            <a:lvl4pPr marL="652593" indent="-111941" algn="l">
              <a:lnSpc>
                <a:spcPct val="101000"/>
              </a:lnSpc>
              <a:spcBef>
                <a:spcPts val="900"/>
              </a:spcBef>
              <a:spcAft>
                <a:spcPts val="0"/>
              </a:spcAft>
              <a:buClrTx/>
              <a:buFont typeface="Arial" pitchFamily="34" charset="0"/>
              <a:buChar char="°"/>
              <a:defRPr sz="1600" b="0" i="0" u="none" cap="none">
                <a:solidFill>
                  <a:srgbClr val="000000"/>
                </a:solidFill>
                <a:latin typeface="+mn-lt"/>
              </a:defRPr>
            </a:lvl4pPr>
            <a:lvl5pPr marL="809787" indent="-138140" algn="l">
              <a:lnSpc>
                <a:spcPct val="101000"/>
              </a:lnSpc>
              <a:spcBef>
                <a:spcPts val="700"/>
              </a:spcBef>
              <a:spcAft>
                <a:spcPts val="0"/>
              </a:spcAft>
              <a:buClrTx/>
              <a:buFont typeface="Arial" panose="020B0604020202020204" pitchFamily="34" charset="0"/>
              <a:buChar char="•"/>
              <a:defRPr sz="1600" b="0" i="0" u="none" cap="none">
                <a:solidFill>
                  <a:srgbClr val="000000"/>
                </a:solidFill>
                <a:latin typeface="+mn-lt"/>
              </a:defRPr>
            </a:lvl5pPr>
          </a:lstStyle>
          <a:p>
            <a:pPr lvl="0"/>
            <a:endParaRPr lang="da-DK" dirty="0"/>
          </a:p>
        </p:txBody>
      </p:sp>
      <p:sp>
        <p:nvSpPr>
          <p:cNvPr id="13" name="Picture Placeholder 12">
            <a:extLst>
              <a:ext uri="{FF2B5EF4-FFF2-40B4-BE49-F238E27FC236}">
                <a16:creationId xmlns:a16="http://schemas.microsoft.com/office/drawing/2014/main" id="{30E2F13E-C7DA-1217-0EAF-CDAE09B62049}"/>
              </a:ext>
            </a:extLst>
          </p:cNvPr>
          <p:cNvSpPr>
            <a:spLocks noGrp="1"/>
          </p:cNvSpPr>
          <p:nvPr>
            <p:ph type="pic" sz="quarter" idx="12" hasCustomPrompt="1"/>
          </p:nvPr>
        </p:nvSpPr>
        <p:spPr>
          <a:xfrm>
            <a:off x="241332" y="251648"/>
            <a:ext cx="5656999" cy="6381695"/>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3" name="Date Placeholder 3">
            <a:extLst>
              <a:ext uri="{FF2B5EF4-FFF2-40B4-BE49-F238E27FC236}">
                <a16:creationId xmlns:a16="http://schemas.microsoft.com/office/drawing/2014/main" id="{E2FF0872-7937-DF6C-64A7-78F9BBF4D0CA}"/>
              </a:ext>
            </a:extLst>
          </p:cNvPr>
          <p:cNvSpPr>
            <a:spLocks noGrp="1"/>
          </p:cNvSpPr>
          <p:nvPr>
            <p:ph type="dt" sz="half" idx="13"/>
          </p:nvPr>
        </p:nvSpPr>
        <p:spPr>
          <a:xfrm>
            <a:off x="6278375" y="6447257"/>
            <a:ext cx="5681684" cy="221018"/>
          </a:xfrm>
        </p:spPr>
        <p:txBody>
          <a:bodyPr bIns="36000"/>
          <a:lstStyle>
            <a:lvl1pPr algn="r">
              <a:defRPr sz="1200">
                <a:solidFill>
                  <a:srgbClr val="090C33"/>
                </a:solidFill>
                <a:latin typeface="Gjensidige Type" pitchFamily="50" charset="0"/>
                <a:ea typeface="Arial" pitchFamily="34" charset="0"/>
              </a:defRPr>
            </a:lvl1pPr>
          </a:lstStyle>
          <a:p>
            <a:r>
              <a:rPr lang="da-DK" dirty="0"/>
              <a:t>Date, Month Year</a:t>
            </a:r>
            <a:endParaRPr lang="da-DK"/>
          </a:p>
        </p:txBody>
      </p:sp>
    </p:spTree>
    <p:extLst>
      <p:ext uri="{BB962C8B-B14F-4D97-AF65-F5344CB8AC3E}">
        <p14:creationId xmlns:p14="http://schemas.microsoft.com/office/powerpoint/2010/main" val="3019697871"/>
      </p:ext>
    </p:extLst>
  </p:cSld>
  <p:clrMapOvr>
    <a:masterClrMapping/>
  </p:clrMapOvr>
  <p:transition>
    <p:fade/>
  </p:transition>
  <p:extLst>
    <p:ext uri="{DCECCB84-F9BA-43D5-87BE-67443E8EF086}">
      <p15:sldGuideLst xmlns:p15="http://schemas.microsoft.com/office/powerpoint/2012/main">
        <p15:guide id="1" orient="horz" pos="943" userDrawn="1">
          <p15:clr>
            <a:srgbClr val="A4A3A4"/>
          </p15:clr>
        </p15:guide>
        <p15:guide id="2" orient="horz" pos="3292" userDrawn="1">
          <p15:clr>
            <a:srgbClr val="A4A3A4"/>
          </p15:clr>
        </p15:guide>
        <p15:guide id="3" pos="3955" userDrawn="1">
          <p15:clr>
            <a:srgbClr val="A4A3A4"/>
          </p15:clr>
        </p15:guide>
        <p15:guide id="4" pos="7533" userDrawn="1">
          <p15:clr>
            <a:srgbClr val="A4A3A4"/>
          </p15:clr>
        </p15:guide>
        <p15:guide id="8" orient="horz" pos="3471" userDrawn="1">
          <p15:clr>
            <a:srgbClr val="A4A3A4"/>
          </p15:clr>
        </p15:guide>
        <p15:guide id="10" orient="horz" pos="158" userDrawn="1">
          <p15:clr>
            <a:srgbClr val="A4A3A4"/>
          </p15:clr>
        </p15:guide>
        <p15:guide id="11" pos="152" userDrawn="1">
          <p15:clr>
            <a:srgbClr val="A4A3A4"/>
          </p15:clr>
        </p15:guide>
        <p15:guide id="12" pos="3715" userDrawn="1">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Page Photo Title">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679FEEB3-857B-4D28-84BC-25D2AA3CCE84}"/>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Picture Placeholder 4">
            <a:extLst>
              <a:ext uri="{FF2B5EF4-FFF2-40B4-BE49-F238E27FC236}">
                <a16:creationId xmlns:a16="http://schemas.microsoft.com/office/drawing/2014/main" id="{8EBEBA53-0E3D-4BA7-95FD-96932D18AC7B}"/>
              </a:ext>
            </a:extLst>
          </p:cNvPr>
          <p:cNvSpPr>
            <a:spLocks noGrp="1"/>
          </p:cNvSpPr>
          <p:nvPr>
            <p:ph type="pic" sz="quarter" idx="13" hasCustomPrompt="1"/>
          </p:nvPr>
        </p:nvSpPr>
        <p:spPr>
          <a:xfrm>
            <a:off x="0" y="0"/>
            <a:ext cx="12192000" cy="6857999"/>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To insert picture from Templafy click on slide frame and select from Templafy Images.</a:t>
            </a:r>
            <a:endParaRPr lang="da-DK"/>
          </a:p>
          <a:p>
            <a:r>
              <a:rPr lang="da-DK" dirty="0"/>
              <a:t>To insert picture from local computer, insert text in the title field first to access the picture icon.</a:t>
            </a:r>
            <a:endParaRPr lang="da-DK"/>
          </a:p>
        </p:txBody>
      </p:sp>
      <p:sp>
        <p:nvSpPr>
          <p:cNvPr id="2" name="Title 1"/>
          <p:cNvSpPr>
            <a:spLocks noGrp="1"/>
          </p:cNvSpPr>
          <p:nvPr>
            <p:ph type="title" hasCustomPrompt="1"/>
          </p:nvPr>
        </p:nvSpPr>
        <p:spPr>
          <a:xfrm>
            <a:off x="838800" y="2980800"/>
            <a:ext cx="10403875" cy="896400"/>
          </a:xfrm>
        </p:spPr>
        <p:txBody>
          <a:bodyPr/>
          <a:lstStyle>
            <a:lvl1pPr>
              <a:defRPr sz="6000">
                <a:solidFill>
                  <a:schemeClr val="tx2"/>
                </a:solidFill>
              </a:defRPr>
            </a:lvl1pPr>
          </a:lstStyle>
          <a:p>
            <a:r>
              <a:rPr lang="da-DK" noProof="0" dirty="0"/>
              <a:t>Click to add title</a:t>
            </a:r>
            <a:endParaRPr lang="da-DK"/>
          </a:p>
        </p:txBody>
      </p:sp>
      <p:sp>
        <p:nvSpPr>
          <p:cNvPr id="12" name="Date Placeholder 6" hidden="1">
            <a:extLst>
              <a:ext uri="{FF2B5EF4-FFF2-40B4-BE49-F238E27FC236}">
                <a16:creationId xmlns:a16="http://schemas.microsoft.com/office/drawing/2014/main" id="{C9636B8F-329B-4E77-8332-4DE995E61FEA}"/>
              </a:ext>
            </a:extLst>
          </p:cNvPr>
          <p:cNvSpPr>
            <a:spLocks noGrp="1"/>
          </p:cNvSpPr>
          <p:nvPr>
            <p:ph type="dt" sz="half" idx="15"/>
          </p:nvPr>
        </p:nvSpPr>
        <p:spPr>
          <a:xfrm>
            <a:off x="0" y="6876000"/>
            <a:ext cx="0" cy="0"/>
          </a:xfrm>
        </p:spPr>
        <p:txBody>
          <a:bodyPr/>
          <a:lstStyle>
            <a:lvl1pPr>
              <a:defRPr sz="100">
                <a:noFill/>
              </a:defRPr>
            </a:lvl1pPr>
          </a:lstStyle>
          <a:p>
            <a:fld id="{C8C5E241-C719-42F2-9B9E-D13597F3518A}" type="datetime3">
              <a:rPr lang="da-DK" smtClean="0"/>
              <a:t>15.05.2024</a:t>
            </a:fld>
            <a:endParaRPr lang="da-DK" dirty="0"/>
          </a:p>
        </p:txBody>
      </p:sp>
      <p:sp>
        <p:nvSpPr>
          <p:cNvPr id="13" name="Footer Placeholder 8" hidden="1">
            <a:extLst>
              <a:ext uri="{FF2B5EF4-FFF2-40B4-BE49-F238E27FC236}">
                <a16:creationId xmlns:a16="http://schemas.microsoft.com/office/drawing/2014/main" id="{6C87814A-2F1E-4A70-936C-21AB7EE12559}"/>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14" name="Slide Number Placeholder 10" hidden="1">
            <a:extLst>
              <a:ext uri="{FF2B5EF4-FFF2-40B4-BE49-F238E27FC236}">
                <a16:creationId xmlns:a16="http://schemas.microsoft.com/office/drawing/2014/main" id="{34FF5C55-1731-4D02-BC7A-C5FA3EA4BB3B}"/>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73848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Page Vide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89E9340-AED5-40D3-B8C0-30854DDBEB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Media Placeholder 2">
            <a:extLst>
              <a:ext uri="{FF2B5EF4-FFF2-40B4-BE49-F238E27FC236}">
                <a16:creationId xmlns:a16="http://schemas.microsoft.com/office/drawing/2014/main" id="{F7F70C4B-2A2F-41D9-9D73-9769877A1495}"/>
              </a:ext>
            </a:extLst>
          </p:cNvPr>
          <p:cNvSpPr>
            <a:spLocks noGrp="1"/>
          </p:cNvSpPr>
          <p:nvPr>
            <p:ph type="media" sz="quarter" idx="18"/>
          </p:nvPr>
        </p:nvSpPr>
        <p:spPr>
          <a:xfrm>
            <a:off x="0" y="0"/>
            <a:ext cx="12192000" cy="6858000"/>
          </a:xfrm>
        </p:spPr>
        <p:txBody>
          <a:bodyPr tIns="540000" anchor="ctr" anchorCtr="0"/>
          <a:lstStyle>
            <a:lvl1pPr marL="0" indent="0" algn="ctr">
              <a:buNone/>
              <a:defRPr/>
            </a:lvl1pPr>
          </a:lstStyle>
          <a:p>
            <a:r>
              <a:rPr lang="da-DK" dirty="0"/>
              <a:t>Click icon to add media</a:t>
            </a:r>
            <a:endParaRPr lang="da-DK"/>
          </a:p>
        </p:txBody>
      </p:sp>
      <p:sp>
        <p:nvSpPr>
          <p:cNvPr id="11" name="Date Placeholder 6" hidden="1">
            <a:extLst>
              <a:ext uri="{FF2B5EF4-FFF2-40B4-BE49-F238E27FC236}">
                <a16:creationId xmlns:a16="http://schemas.microsoft.com/office/drawing/2014/main" id="{8999F5ED-39A2-4F84-9E51-712F5E9DF5B8}"/>
              </a:ext>
            </a:extLst>
          </p:cNvPr>
          <p:cNvSpPr>
            <a:spLocks noGrp="1"/>
          </p:cNvSpPr>
          <p:nvPr>
            <p:ph type="dt" sz="half" idx="15"/>
          </p:nvPr>
        </p:nvSpPr>
        <p:spPr>
          <a:xfrm>
            <a:off x="0" y="6876000"/>
            <a:ext cx="0" cy="0"/>
          </a:xfrm>
        </p:spPr>
        <p:txBody>
          <a:bodyPr/>
          <a:lstStyle>
            <a:lvl1pPr>
              <a:defRPr sz="100">
                <a:noFill/>
              </a:defRPr>
            </a:lvl1pPr>
          </a:lstStyle>
          <a:p>
            <a:fld id="{C2559F34-B9F4-4E58-9987-9128663E088C}" type="datetime3">
              <a:rPr lang="da-DK" smtClean="0"/>
              <a:t>15.05.2024</a:t>
            </a:fld>
            <a:endParaRPr lang="da-DK" dirty="0"/>
          </a:p>
        </p:txBody>
      </p:sp>
      <p:sp>
        <p:nvSpPr>
          <p:cNvPr id="12" name="Footer Placeholder 8" hidden="1">
            <a:extLst>
              <a:ext uri="{FF2B5EF4-FFF2-40B4-BE49-F238E27FC236}">
                <a16:creationId xmlns:a16="http://schemas.microsoft.com/office/drawing/2014/main" id="{ABC4C7A0-2DF0-4515-BAEB-3F8812F2F362}"/>
              </a:ext>
            </a:extLst>
          </p:cNvPr>
          <p:cNvSpPr>
            <a:spLocks noGrp="1"/>
          </p:cNvSpPr>
          <p:nvPr>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13" name="Slide Number Placeholder 10" hidden="1">
            <a:extLst>
              <a:ext uri="{FF2B5EF4-FFF2-40B4-BE49-F238E27FC236}">
                <a16:creationId xmlns:a16="http://schemas.microsoft.com/office/drawing/2014/main" id="{184ADE39-9769-4EF5-BE9A-BA89309D1DCF}"/>
              </a:ext>
            </a:extLst>
          </p:cNvPr>
          <p:cNvSpPr>
            <a:spLocks noGrp="1"/>
          </p:cNvSpPr>
          <p:nvPr>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24984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rgbClr val="7C55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7C55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4F612A26-AEEB-A4D6-CDC1-61FFC8BA6BF0}"/>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1449018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Purple white text">
    <p:bg>
      <p:bgPr>
        <a:solidFill>
          <a:srgbClr val="7C55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D1A4C75B-7369-0A8F-43C1-A129AE8EBC0C}"/>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46819C57-7AE7-56F3-573E-975E1ADBD71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BA12FCED-BA09-8906-6464-67FBEE69AA0F}"/>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7C55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5E3A2865-A6B2-F2B9-BA98-F2CB61E8E498}"/>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solidFill>
                  <a:schemeClr val="tx1"/>
                </a:solidFill>
              </a:defRPr>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tx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6846346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Dark blue yellow text">
    <p:bg>
      <p:bgRef idx="1001">
        <a:schemeClr val="bg1"/>
      </p:bgRef>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79BFCFD0-BAB3-8E41-ED01-992934BC4993}"/>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320EB151-45F2-0F72-6142-B9FABEFF3D60}"/>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FA0C43C1-3F86-9958-4021-47878E1740A1}"/>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090C3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93DD2417-5F34-DA97-6581-4D31AE955C06}"/>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solidFill>
                  <a:srgbClr val="F4FFAF"/>
                </a:solidFill>
              </a:defRPr>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rgbClr val="F4FFAF"/>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30975938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Light Purple">
    <p:bg>
      <p:bgPr>
        <a:solidFill>
          <a:srgbClr val="CBBB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4D7B9C01-FC61-2B47-D1B6-62B214D9E02D}"/>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7192B221-CF62-9E24-59D4-E7614560FA8F}"/>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FEDF4731-8067-801D-65EE-453DAA8602A3}"/>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7" name="Title 6">
            <a:extLst>
              <a:ext uri="{FF2B5EF4-FFF2-40B4-BE49-F238E27FC236}">
                <a16:creationId xmlns:a16="http://schemas.microsoft.com/office/drawing/2014/main" id="{6B171DC7-E390-D8DD-AF22-414931018358}"/>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27401074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Ref idx="1001">
        <a:schemeClr val="bg1"/>
      </p:bgRef>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9031C960-6ED4-E6D4-4F86-1E0683ABED4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F598570A-8EDB-3E4D-F453-194E23082EFF}"/>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46F634AC-1872-CA0D-6BC7-AB84807D576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82E3B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9F587FF3-C7CF-5988-2938-2616071D6D81}"/>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5228994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Quote Light Blue">
    <p:bg>
      <p:bgPr>
        <a:solidFill>
          <a:srgbClr val="BDD3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038A70B4-2340-1803-6FDC-AFF425616E43}"/>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6F2DE29D-D69F-08BC-25C2-71B041DE07BF}"/>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163540ED-1F62-9535-28CF-B9115D454960}"/>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BDD3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0BBAA851-F6B8-BA19-E820-81E52DF7D208}"/>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9527560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ote Light Brown">
    <p:bg>
      <p:bgPr>
        <a:solidFill>
          <a:srgbClr val="D0CAC7"/>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1B3A1672-76F6-0B07-7C83-A012903BF930}"/>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6F7425DD-5441-AD18-1319-BCCA5510BD5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A57D78D1-5E80-F016-7B1A-2B6B94352AB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D0CAC7"/>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175C7D31-DCA2-D899-FC38-81A7CE4FB066}"/>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575128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Quote Red">
    <p:bg>
      <p:bgPr>
        <a:solidFill>
          <a:srgbClr val="FFA8AA"/>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758E40C4-80A1-0DCD-7948-AC3CB1CB8288}"/>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747B7FDD-9CFD-608D-7E3B-E6203F9D5B2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6E1D070-08F1-D8CA-395C-45B9033470EF}"/>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FFA8AA"/>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8" name="Title 6">
            <a:extLst>
              <a:ext uri="{FF2B5EF4-FFF2-40B4-BE49-F238E27FC236}">
                <a16:creationId xmlns:a16="http://schemas.microsoft.com/office/drawing/2014/main" id="{D939F4C5-894E-6957-939E-E4FECDEC6FAD}"/>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21814208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CBBBFF"/>
        </a:solidFill>
        <a:effectLst/>
      </p:bgPr>
    </p:bg>
    <p:spTree>
      <p:nvGrpSpPr>
        <p:cNvPr id="1" name=""/>
        <p:cNvGrpSpPr/>
        <p:nvPr/>
      </p:nvGrpSpPr>
      <p:grpSpPr>
        <a:xfrm>
          <a:off x="0" y="0"/>
          <a:ext cx="0" cy="0"/>
          <a:chOff x="0" y="0"/>
          <a:chExt cx="0" cy="0"/>
        </a:xfrm>
      </p:grpSpPr>
      <p:sp>
        <p:nvSpPr>
          <p:cNvPr id="6" name="Footer Placeholder 8" hidden="1">
            <a:extLst>
              <a:ext uri="{FF2B5EF4-FFF2-40B4-BE49-F238E27FC236}">
                <a16:creationId xmlns:a16="http://schemas.microsoft.com/office/drawing/2014/main" id="{7331AECC-3526-EE77-8448-6D0589C41B8A}"/>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8" name="Slide Number Placeholder 10" hidden="1">
            <a:extLst>
              <a:ext uri="{FF2B5EF4-FFF2-40B4-BE49-F238E27FC236}">
                <a16:creationId xmlns:a16="http://schemas.microsoft.com/office/drawing/2014/main" id="{C3B6841F-4373-22E4-5A53-BB21893B2E54}"/>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10" name="Date Placeholder 6" hidden="1">
            <a:extLst>
              <a:ext uri="{FF2B5EF4-FFF2-40B4-BE49-F238E27FC236}">
                <a16:creationId xmlns:a16="http://schemas.microsoft.com/office/drawing/2014/main" id="{75156CB1-95B8-36FA-1930-B66F6F7898C7}"/>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CF1917A0-C954-8995-60DB-27A81766D135}"/>
              </a:ext>
            </a:extLst>
          </p:cNvPr>
          <p:cNvSpPr/>
          <p:nvPr userDrawn="1"/>
        </p:nvSpPr>
        <p:spPr bwMode="white">
          <a:xfrm>
            <a:off x="0" y="0"/>
            <a:ext cx="12193200" cy="6858000"/>
          </a:xfrm>
          <a:prstGeom prst="rect">
            <a:avLst/>
          </a:prstGeom>
          <a:solidFill>
            <a:srgbClr val="CBBB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5" name="Plassholder for tekst 2">
            <a:extLst>
              <a:ext uri="{FF2B5EF4-FFF2-40B4-BE49-F238E27FC236}">
                <a16:creationId xmlns:a16="http://schemas.microsoft.com/office/drawing/2014/main" id="{7791CBE7-FE0B-9A69-E219-3F955B692718}"/>
              </a:ext>
            </a:extLst>
          </p:cNvPr>
          <p:cNvSpPr>
            <a:spLocks noGrp="1"/>
          </p:cNvSpPr>
          <p:nvPr>
            <p:ph type="body" sz="quarter" idx="15" hasCustomPrompt="1"/>
          </p:nvPr>
        </p:nvSpPr>
        <p:spPr>
          <a:xfrm>
            <a:off x="260108" y="1952620"/>
            <a:ext cx="11679893" cy="4155218"/>
          </a:xfrm>
          <a:prstGeom prst="rect">
            <a:avLst/>
          </a:prstGeom>
        </p:spPr>
        <p:txBody>
          <a:bodyPr lIns="0" tIns="0" rIns="0" bIns="0" numCol="2" spcCol="334800"/>
          <a:lstStyle>
            <a:lvl1pPr marL="630000" indent="-630000">
              <a:lnSpc>
                <a:spcPct val="100000"/>
              </a:lnSpc>
              <a:spcBef>
                <a:spcPts val="1100"/>
              </a:spcBef>
              <a:buFont typeface="+mj-lt"/>
              <a:buAutoNum type="arabicPeriod"/>
              <a:defRPr sz="2400">
                <a:solidFill>
                  <a:schemeClr val="tx2"/>
                </a:solidFill>
              </a:defRPr>
            </a:lvl1pPr>
            <a:lvl2pPr marL="810000" indent="-180000">
              <a:lnSpc>
                <a:spcPct val="100000"/>
              </a:lnSpc>
              <a:spcBef>
                <a:spcPts val="600"/>
              </a:spcBef>
              <a:buFont typeface="Arial" panose="020B0604020202020204" pitchFamily="34" charset="0"/>
              <a:buChar char="•"/>
              <a:defRPr>
                <a:solidFill>
                  <a:schemeClr val="tx2"/>
                </a:solidFill>
              </a:defRPr>
            </a:lvl2pPr>
            <a:lvl3pPr marL="810000" indent="-180000">
              <a:lnSpc>
                <a:spcPct val="100000"/>
              </a:lnSpc>
              <a:spcBef>
                <a:spcPts val="600"/>
              </a:spcBef>
              <a:buFont typeface="Arial" panose="020B0604020202020204" pitchFamily="34" charset="0"/>
              <a:buChar char="•"/>
              <a:defRPr sz="1600" b="0">
                <a:solidFill>
                  <a:schemeClr val="tx2"/>
                </a:solidFill>
              </a:defRPr>
            </a:lvl3pPr>
            <a:lvl4pPr marL="810000" indent="-180000">
              <a:lnSpc>
                <a:spcPct val="100000"/>
              </a:lnSpc>
              <a:spcBef>
                <a:spcPts val="600"/>
              </a:spcBef>
              <a:buFont typeface="Arial" panose="020B0604020202020204" pitchFamily="34" charset="0"/>
              <a:buChar char="•"/>
              <a:defRPr sz="1600" b="0">
                <a:solidFill>
                  <a:schemeClr val="tx2"/>
                </a:solidFill>
              </a:defRPr>
            </a:lvl4pPr>
            <a:lvl5pPr marL="810000" indent="-180000">
              <a:lnSpc>
                <a:spcPct val="100000"/>
              </a:lnSpc>
              <a:spcBef>
                <a:spcPts val="600"/>
              </a:spcBef>
              <a:buFont typeface="Arial" panose="020B0604020202020204" pitchFamily="34" charset="0"/>
              <a:buChar char="•"/>
              <a:defRPr sz="1600" b="0">
                <a:solidFill>
                  <a:schemeClr val="tx2"/>
                </a:solidFill>
              </a:defRPr>
            </a:lvl5pPr>
            <a:lvl6pPr marL="810000" indent="-180000">
              <a:lnSpc>
                <a:spcPct val="100000"/>
              </a:lnSpc>
              <a:spcBef>
                <a:spcPts val="600"/>
              </a:spcBef>
              <a:buFont typeface="Arial" panose="020B0604020202020204" pitchFamily="34" charset="0"/>
              <a:buChar char="•"/>
              <a:defRPr sz="1600" b="0">
                <a:solidFill>
                  <a:schemeClr val="tx2"/>
                </a:solidFill>
              </a:defRPr>
            </a:lvl6pPr>
            <a:lvl7pPr marL="810000" indent="-180000">
              <a:lnSpc>
                <a:spcPct val="100000"/>
              </a:lnSpc>
              <a:spcBef>
                <a:spcPts val="600"/>
              </a:spcBef>
              <a:buFont typeface="Arial" panose="020B0604020202020204" pitchFamily="34" charset="0"/>
              <a:buChar char="•"/>
              <a:defRPr sz="1600" b="0">
                <a:solidFill>
                  <a:schemeClr val="tx2"/>
                </a:solidFill>
              </a:defRPr>
            </a:lvl7pPr>
            <a:lvl8pPr marL="810000" indent="-180000">
              <a:lnSpc>
                <a:spcPct val="100000"/>
              </a:lnSpc>
              <a:spcBef>
                <a:spcPts val="600"/>
              </a:spcBef>
              <a:buFont typeface="Arial" panose="020B0604020202020204" pitchFamily="34" charset="0"/>
              <a:buChar char="•"/>
              <a:defRPr sz="1600" b="0">
                <a:solidFill>
                  <a:schemeClr val="tx2"/>
                </a:solidFill>
              </a:defRPr>
            </a:lvl8pPr>
            <a:lvl9pPr marL="810000" indent="-180000">
              <a:lnSpc>
                <a:spcPct val="100000"/>
              </a:lnSpc>
              <a:spcBef>
                <a:spcPts val="600"/>
              </a:spcBef>
              <a:buFont typeface="Arial" panose="020B0604020202020204" pitchFamily="34" charset="0"/>
              <a:buChar char="•"/>
              <a:defRPr sz="1600" b="0">
                <a:solidFill>
                  <a:schemeClr val="tx2"/>
                </a:solidFill>
              </a:defRPr>
            </a:lvl9pPr>
          </a:lstStyle>
          <a:p>
            <a:pPr lvl="0"/>
            <a:r>
              <a:rPr lang="da-DK" noProof="0" dirty="0"/>
              <a:t>Click to add agenda point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 name="TekstSylinder 2">
            <a:extLst>
              <a:ext uri="{FF2B5EF4-FFF2-40B4-BE49-F238E27FC236}">
                <a16:creationId xmlns:a16="http://schemas.microsoft.com/office/drawing/2014/main" id="{17CDB8CD-BD2E-5F1F-2EEE-DEED163F2326}"/>
              </a:ext>
            </a:extLst>
          </p:cNvPr>
          <p:cNvSpPr txBox="1"/>
          <p:nvPr userDrawn="1"/>
        </p:nvSpPr>
        <p:spPr>
          <a:xfrm>
            <a:off x="260108" y="-3080682"/>
            <a:ext cx="11679893" cy="2985433"/>
          </a:xfrm>
          <a:prstGeom prst="rect">
            <a:avLst/>
          </a:prstGeom>
          <a:noFill/>
        </p:spPr>
        <p:txBody>
          <a:bodyPr wrap="square" lIns="0" tIns="0" rIns="0" bIns="0" rtlCol="0" anchor="b">
            <a:spAutoFit/>
          </a:bodyPr>
          <a:lstStyle/>
          <a:p>
            <a:pPr>
              <a:lnSpc>
                <a:spcPct val="101000"/>
              </a:lnSpc>
            </a:pPr>
            <a:r>
              <a:rPr lang="da-DK" sz="25610" dirty="0">
                <a:solidFill>
                  <a:schemeClr val="dk2"/>
                </a:solidFill>
                <a:latin typeface="+mj-lt"/>
              </a:rPr>
              <a:t>Agenda</a:t>
            </a:r>
            <a:endParaRPr lang="da-DK"/>
          </a:p>
        </p:txBody>
      </p:sp>
    </p:spTree>
    <p:extLst>
      <p:ext uri="{BB962C8B-B14F-4D97-AF65-F5344CB8AC3E}">
        <p14:creationId xmlns:p14="http://schemas.microsoft.com/office/powerpoint/2010/main" val="4067957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gtEl>
                                        <p:attrNameLst>
                                          <p:attrName>style.opacity</p:attrName>
                                        </p:attrNameLst>
                                      </p:cBhvr>
                                      <p:to>
                                        <p:strVal val="0"/>
                                      </p:to>
                                    </p:set>
                                    <p:animEffect filter="image" prLst="opacity: 0">
                                      <p:cBhvr rctx="IE">
                                        <p:cTn id="7" dur="indefinite"/>
                                        <p:tgtEl>
                                          <p:spTgt spid="3"/>
                                        </p:tgtEl>
                                      </p:cBhvr>
                                    </p:animEffect>
                                  </p:childTnLst>
                                </p:cTn>
                              </p:par>
                            </p:childTnLst>
                          </p:cTn>
                        </p:par>
                        <p:par>
                          <p:cTn id="8" fill="hold">
                            <p:stCondLst>
                              <p:cond delay="0"/>
                            </p:stCondLst>
                            <p:childTnLst>
                              <p:par>
                                <p:cTn id="9" presetID="42" presetClass="path" presetSubtype="0" fill="hold" grpId="1" nodeType="afterEffect">
                                  <p:stCondLst>
                                    <p:cond delay="0"/>
                                  </p:stCondLst>
                                  <p:childTnLst>
                                    <p:animMotion origin="layout" path="M -4.16667E-7 1.48148E-6 L -4.16667E-7 0.75 " pathEditMode="relative" rAng="0" ptsTypes="AA">
                                      <p:cBhvr>
                                        <p:cTn id="10" dur="10" fill="hold"/>
                                        <p:tgtEl>
                                          <p:spTgt spid="3"/>
                                        </p:tgtEl>
                                        <p:attrNameLst>
                                          <p:attrName>ppt_x</p:attrName>
                                          <p:attrName>ppt_y</p:attrName>
                                        </p:attrNameLst>
                                      </p:cBhvr>
                                      <p:rCtr x="0" y="37500"/>
                                    </p:animMotion>
                                  </p:childTnLst>
                                </p:cTn>
                              </p:par>
                            </p:childTnLst>
                          </p:cTn>
                        </p:par>
                        <p:par>
                          <p:cTn id="11" fill="hold">
                            <p:stCondLst>
                              <p:cond delay="10"/>
                            </p:stCondLst>
                            <p:childTnLst>
                              <p:par>
                                <p:cTn id="12" presetID="9" presetClass="emph" presetSubtype="0" grpId="2" nodeType="afterEffect">
                                  <p:stCondLst>
                                    <p:cond delay="0"/>
                                  </p:stCondLst>
                                  <p:childTnLst>
                                    <p:set>
                                      <p:cBhvr>
                                        <p:cTn id="13" dur="indefinite"/>
                                        <p:tgtEl>
                                          <p:spTgt spid="3"/>
                                        </p:tgtEl>
                                        <p:attrNameLst>
                                          <p:attrName>style.opacity</p:attrName>
                                        </p:attrNameLst>
                                      </p:cBhvr>
                                      <p:to>
                                        <p:strVal val="1"/>
                                      </p:to>
                                    </p:set>
                                    <p:animEffect filter="image" prLst="opacity: 1">
                                      <p:cBhvr rctx="IE">
                                        <p:cTn id="14" dur="indefinite"/>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4.16667E-7 0.75 L -0.00078 0.25972 " pathEditMode="relative" rAng="0" ptsTypes="AA">
                                      <p:cBhvr>
                                        <p:cTn id="18" dur="1250" fill="hold"/>
                                        <p:tgtEl>
                                          <p:spTgt spid="3"/>
                                        </p:tgtEl>
                                        <p:attrNameLst>
                                          <p:attrName>ppt_x</p:attrName>
                                          <p:attrName>ppt_y</p:attrName>
                                        </p:attrNameLst>
                                      </p:cBhvr>
                                      <p:rCtr x="-39" y="-24514"/>
                                    </p:animMotion>
                                  </p:childTnLst>
                                </p:cTn>
                              </p:par>
                              <p:par>
                                <p:cTn id="19" presetID="1" presetClass="entr" presetSubtype="0" fill="hold" grpId="0" nodeType="withEffect">
                                  <p:stCondLst>
                                    <p:cond delay="50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6">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7">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8">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9">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3" grpId="0"/>
      <p:bldP spid="3" grpId="1"/>
      <p:bldP spid="3" grpId="2"/>
      <p:bldP spid="3" grpId="3"/>
    </p:bldLst>
  </p:timing>
  <p:extLst>
    <p:ext uri="{DCECCB84-F9BA-43D5-87BE-67443E8EF086}">
      <p15:sldGuideLst xmlns:p15="http://schemas.microsoft.com/office/powerpoint/2012/main">
        <p15:guide id="1" orient="horz" pos="1229" userDrawn="1">
          <p15:clr>
            <a:srgbClr val="A4A3A4"/>
          </p15:clr>
        </p15:guide>
        <p15:guide id="2" orient="horz" pos="3847" userDrawn="1">
          <p15:clr>
            <a:srgbClr val="A4A3A4"/>
          </p15:clr>
        </p15:guide>
        <p15:guide id="3" pos="163" userDrawn="1">
          <p15:clr>
            <a:srgbClr val="A4A3A4"/>
          </p15:clr>
        </p15:guide>
        <p15:guide id="4" pos="7521"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4BAD6DFE-3B1C-1FBB-45D1-BDB24E05A464}"/>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33C34723-07BE-F0DD-8C4D-AA8349B0845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FBC3D8B-683E-BAB8-E90E-21192F0C047E}"/>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a:xfrm>
            <a:off x="0" y="0"/>
            <a:ext cx="121932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itle 6">
            <a:extLst>
              <a:ext uri="{FF2B5EF4-FFF2-40B4-BE49-F238E27FC236}">
                <a16:creationId xmlns:a16="http://schemas.microsoft.com/office/drawing/2014/main" id="{611DDA70-1A22-6636-3C1D-885E9AAA1F3D}"/>
              </a:ext>
            </a:extLst>
          </p:cNvPr>
          <p:cNvSpPr>
            <a:spLocks noGrp="1"/>
          </p:cNvSpPr>
          <p:nvPr>
            <p:ph type="title" hasCustomPrompt="1"/>
          </p:nvPr>
        </p:nvSpPr>
        <p:spPr>
          <a:xfrm>
            <a:off x="250582" y="622300"/>
            <a:ext cx="10994400" cy="4946650"/>
          </a:xfrm>
        </p:spPr>
        <p:txBody>
          <a:bodyPr anchor="t" anchorCtr="0"/>
          <a:lstStyle>
            <a:lvl1pPr indent="1368000">
              <a:lnSpc>
                <a:spcPct val="80000"/>
              </a:lnSpc>
              <a:spcBef>
                <a:spcPts val="1000"/>
              </a:spcBef>
              <a:defRPr sz="134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rgbClr val="090C33"/>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19647377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Purple small text">
    <p:bg>
      <p:bgPr>
        <a:solidFill>
          <a:srgbClr val="7C55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7C55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21951063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Quote Purple white small text">
    <p:bg>
      <p:bgRef idx="1001">
        <a:schemeClr val="bg1"/>
      </p:bgRef>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7C55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solidFill>
                  <a:schemeClr val="tx1"/>
                </a:solidFill>
              </a:defRPr>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tx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38038083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Dark blue yellow small text">
    <p:bg>
      <p:bgPr>
        <a:solidFill>
          <a:srgbClr val="090C33"/>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090C3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solidFill>
                  <a:srgbClr val="F4FFAF"/>
                </a:solidFill>
              </a:defRPr>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rgbClr val="F4FFAF"/>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39455219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Light Purple small text">
    <p:bg>
      <p:bgPr>
        <a:solidFill>
          <a:srgbClr val="CBBB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CBBB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4220813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Green small text">
    <p:bg>
      <p:bgPr>
        <a:solidFill>
          <a:srgbClr val="82E3BE"/>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82E3B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15804940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 Light Blue small text">
    <p:bg>
      <p:bgPr>
        <a:solidFill>
          <a:srgbClr val="BDD3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BDD3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18017387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Quote Light Brown small text">
    <p:bg>
      <p:bgPr>
        <a:solidFill>
          <a:srgbClr val="D0CAC7"/>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D0CAC7"/>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29568746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 Red small text">
    <p:bg>
      <p:bgPr>
        <a:solidFill>
          <a:srgbClr val="FFA8AA"/>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bwMode="white">
          <a:xfrm>
            <a:off x="0" y="0"/>
            <a:ext cx="12193200" cy="6858000"/>
          </a:xfrm>
          <a:prstGeom prst="rect">
            <a:avLst/>
          </a:prstGeom>
          <a:solidFill>
            <a:srgbClr val="FFA8AA"/>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2220419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Quote White small text">
    <p:bg>
      <p:bgPr>
        <a:solidFill>
          <a:srgbClr val="FFFFFF"/>
        </a:solidFill>
        <a:effectLst/>
      </p:bgPr>
    </p:bg>
    <p:spTree>
      <p:nvGrpSpPr>
        <p:cNvPr id="1" name=""/>
        <p:cNvGrpSpPr/>
        <p:nvPr/>
      </p:nvGrpSpPr>
      <p:grpSpPr>
        <a:xfrm>
          <a:off x="0" y="0"/>
          <a:ext cx="0" cy="0"/>
          <a:chOff x="0" y="0"/>
          <a:chExt cx="0" cy="0"/>
        </a:xfrm>
      </p:grpSpPr>
      <p:sp>
        <p:nvSpPr>
          <p:cNvPr id="4" name="Footer Placeholder 8" hidden="1">
            <a:extLst>
              <a:ext uri="{FF2B5EF4-FFF2-40B4-BE49-F238E27FC236}">
                <a16:creationId xmlns:a16="http://schemas.microsoft.com/office/drawing/2014/main" id="{8AEE63CC-4173-3E1E-E550-5148892CC7F9}"/>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5" name="Slide Number Placeholder 10" hidden="1">
            <a:extLst>
              <a:ext uri="{FF2B5EF4-FFF2-40B4-BE49-F238E27FC236}">
                <a16:creationId xmlns:a16="http://schemas.microsoft.com/office/drawing/2014/main" id="{B951FE21-0872-707A-862C-7C2CD137749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6" name="Date Placeholder 6" hidden="1">
            <a:extLst>
              <a:ext uri="{FF2B5EF4-FFF2-40B4-BE49-F238E27FC236}">
                <a16:creationId xmlns:a16="http://schemas.microsoft.com/office/drawing/2014/main" id="{C38A4A97-66B3-0283-FA0B-2C3426315C48}"/>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50241620-0664-B9FC-94B8-323D444BDB2C}"/>
              </a:ext>
            </a:extLst>
          </p:cNvPr>
          <p:cNvSpPr/>
          <p:nvPr userDrawn="1"/>
        </p:nvSpPr>
        <p:spPr>
          <a:xfrm>
            <a:off x="0" y="0"/>
            <a:ext cx="121932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10" name="Title 1">
            <a:extLst>
              <a:ext uri="{FF2B5EF4-FFF2-40B4-BE49-F238E27FC236}">
                <a16:creationId xmlns:a16="http://schemas.microsoft.com/office/drawing/2014/main" id="{91C519B9-1336-EB27-56C7-3BB1A3BCCB10}"/>
              </a:ext>
            </a:extLst>
          </p:cNvPr>
          <p:cNvSpPr>
            <a:spLocks noGrp="1"/>
          </p:cNvSpPr>
          <p:nvPr>
            <p:ph type="title" hasCustomPrompt="1"/>
          </p:nvPr>
        </p:nvSpPr>
        <p:spPr>
          <a:xfrm>
            <a:off x="250582" y="622800"/>
            <a:ext cx="10994400" cy="4946150"/>
          </a:xfrm>
        </p:spPr>
        <p:txBody>
          <a:bodyPr anchor="t" anchorCtr="0"/>
          <a:lstStyle>
            <a:lvl1pPr indent="1008000">
              <a:lnSpc>
                <a:spcPct val="83000"/>
              </a:lnSpc>
              <a:defRPr sz="9600"/>
            </a:lvl1pPr>
          </a:lstStyle>
          <a:p>
            <a:r>
              <a:rPr lang="da-DK" dirty="0"/>
              <a:t>Click to add a quote</a:t>
            </a:r>
            <a:endParaRPr lang="da-DK"/>
          </a:p>
        </p:txBody>
      </p:sp>
      <p:sp>
        <p:nvSpPr>
          <p:cNvPr id="11" name="Text Placeholder 10">
            <a:extLst>
              <a:ext uri="{FF2B5EF4-FFF2-40B4-BE49-F238E27FC236}">
                <a16:creationId xmlns:a16="http://schemas.microsoft.com/office/drawing/2014/main" id="{1553022F-08BC-AD53-9011-5A4AA9F2ADEC}"/>
              </a:ext>
            </a:extLst>
          </p:cNvPr>
          <p:cNvSpPr>
            <a:spLocks noGrp="1"/>
          </p:cNvSpPr>
          <p:nvPr>
            <p:ph type="body" sz="quarter" idx="14" hasCustomPrompt="1"/>
          </p:nvPr>
        </p:nvSpPr>
        <p:spPr>
          <a:xfrm>
            <a:off x="250582" y="5568951"/>
            <a:ext cx="10994400" cy="619124"/>
          </a:xfrm>
        </p:spPr>
        <p:txBody>
          <a:bodyPr/>
          <a:lstStyle>
            <a:lvl1pPr marL="0" indent="0">
              <a:lnSpc>
                <a:spcPct val="100000"/>
              </a:lnSpc>
              <a:buNone/>
              <a:defRPr sz="2000">
                <a:solidFill>
                  <a:schemeClr val="bg1"/>
                </a:solidFill>
                <a:latin typeface="Gjensidige Type" pitchFamily="50" charset="0"/>
                <a:ea typeface="Arial" pitchFamily="34" charset="0"/>
              </a:defRPr>
            </a:lvl1pPr>
          </a:lstStyle>
          <a:p>
            <a:pPr marL="0" marR="0" lvl="0" indent="0" algn="l" defTabSz="914446"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Click to add name or source</a:t>
            </a:r>
            <a:endParaRPr lang="da-DK"/>
          </a:p>
        </p:txBody>
      </p:sp>
    </p:spTree>
    <p:extLst>
      <p:ext uri="{BB962C8B-B14F-4D97-AF65-F5344CB8AC3E}">
        <p14:creationId xmlns:p14="http://schemas.microsoft.com/office/powerpoint/2010/main" val="18574974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7" userDrawn="1">
          <p15:clr>
            <a:srgbClr val="A4A3A4"/>
          </p15:clr>
        </p15:guide>
        <p15:guide id="5" orient="horz" pos="350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Illustration/photo">
    <p:bg>
      <p:bgPr>
        <a:solidFill>
          <a:srgbClr val="CBBBFF"/>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150F31E0-EC88-54F4-98F7-64B4EEE04066}"/>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11" name="Slide Number Placeholder 10" hidden="1">
            <a:extLst>
              <a:ext uri="{FF2B5EF4-FFF2-40B4-BE49-F238E27FC236}">
                <a16:creationId xmlns:a16="http://schemas.microsoft.com/office/drawing/2014/main" id="{11F87D75-CF1C-AAFE-7086-96DA28466C3A}"/>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12" name="Date Placeholder 6" hidden="1">
            <a:extLst>
              <a:ext uri="{FF2B5EF4-FFF2-40B4-BE49-F238E27FC236}">
                <a16:creationId xmlns:a16="http://schemas.microsoft.com/office/drawing/2014/main" id="{575C58B5-C99D-57D0-CDBE-268C38BB0951}"/>
              </a:ext>
            </a:extLst>
          </p:cNvPr>
          <p:cNvSpPr>
            <a:spLocks noGrp="1"/>
          </p:cNvSpPr>
          <p:nvPr>
            <p:ph type="dt" sz="half" idx="10"/>
          </p:nvPr>
        </p:nvSpPr>
        <p:spPr>
          <a:xfrm>
            <a:off x="0" y="6858000"/>
            <a:ext cx="0" cy="0"/>
          </a:xfrm>
        </p:spPr>
        <p:txBody>
          <a:bodyPr/>
          <a:lstStyle/>
          <a:p>
            <a:fld id="{BB0F90D0-DE3E-4713-B566-C06C7B4F28DA}" type="datetime3">
              <a:rPr lang="da-DK" smtClean="0"/>
              <a:t>15.05.2024</a:t>
            </a:fld>
            <a:endParaRPr lang="da-DK" dirty="0"/>
          </a:p>
        </p:txBody>
      </p:sp>
      <p:sp>
        <p:nvSpPr>
          <p:cNvPr id="2" name="Background">
            <a:extLst>
              <a:ext uri="{FF2B5EF4-FFF2-40B4-BE49-F238E27FC236}">
                <a16:creationId xmlns:a16="http://schemas.microsoft.com/office/drawing/2014/main" id="{0D3998C3-46A2-89A7-D4FC-61BD58641E9A}"/>
              </a:ext>
            </a:extLst>
          </p:cNvPr>
          <p:cNvSpPr/>
          <p:nvPr userDrawn="1"/>
        </p:nvSpPr>
        <p:spPr bwMode="white">
          <a:xfrm>
            <a:off x="0" y="0"/>
            <a:ext cx="12193200" cy="6858000"/>
          </a:xfrm>
          <a:prstGeom prst="rect">
            <a:avLst/>
          </a:prstGeom>
          <a:solidFill>
            <a:srgbClr val="CBBB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9" name="Picture Placeholder 8">
            <a:extLst>
              <a:ext uri="{FF2B5EF4-FFF2-40B4-BE49-F238E27FC236}">
                <a16:creationId xmlns:a16="http://schemas.microsoft.com/office/drawing/2014/main" id="{A4504D34-37B3-63EC-DC40-15AA0603E53A}"/>
              </a:ext>
            </a:extLst>
          </p:cNvPr>
          <p:cNvSpPr>
            <a:spLocks noGrp="1"/>
          </p:cNvSpPr>
          <p:nvPr>
            <p:ph type="pic" sz="quarter" idx="13" hasCustomPrompt="1"/>
          </p:nvPr>
        </p:nvSpPr>
        <p:spPr>
          <a:xfrm>
            <a:off x="450850" y="361950"/>
            <a:ext cx="5162550" cy="6137275"/>
          </a:xfrm>
          <a:solidFill>
            <a:schemeClr val="bg1">
              <a:lumMod val="85000"/>
            </a:schemeClr>
          </a:solidFill>
        </p:spPr>
        <p:txBody>
          <a:bodyPr lIns="36000" tIns="36000" rIns="36000"/>
          <a:lstStyle>
            <a:lvl1pPr marL="0" indent="0">
              <a:lnSpc>
                <a:spcPct val="100000"/>
              </a:lnSpc>
              <a:spcBef>
                <a:spcPts val="0"/>
              </a:spcBef>
              <a:buNone/>
              <a:defRPr/>
            </a:lvl1pPr>
          </a:lstStyle>
          <a:p>
            <a:r>
              <a:rPr lang="da-DK" dirty="0"/>
              <a:t>Click on frame and insert picture via Templafy Images.</a:t>
            </a:r>
            <a:endParaRPr lang="da-DK"/>
          </a:p>
        </p:txBody>
      </p:sp>
      <p:sp>
        <p:nvSpPr>
          <p:cNvPr id="7" name="TekstSylinder 6">
            <a:extLst>
              <a:ext uri="{FF2B5EF4-FFF2-40B4-BE49-F238E27FC236}">
                <a16:creationId xmlns:a16="http://schemas.microsoft.com/office/drawing/2014/main" id="{C20BFC0A-25B7-083E-46B7-D68D58615820}"/>
              </a:ext>
            </a:extLst>
          </p:cNvPr>
          <p:cNvSpPr txBox="1"/>
          <p:nvPr userDrawn="1"/>
        </p:nvSpPr>
        <p:spPr>
          <a:xfrm>
            <a:off x="6064250" y="767637"/>
            <a:ext cx="5688000" cy="769378"/>
          </a:xfrm>
          <a:prstGeom prst="rect">
            <a:avLst/>
          </a:prstGeom>
          <a:noFill/>
        </p:spPr>
        <p:txBody>
          <a:bodyPr wrap="square" lIns="0" tIns="0" rIns="0" bIns="0" rtlCol="0" anchor="b">
            <a:spAutoFit/>
          </a:bodyPr>
          <a:lstStyle/>
          <a:p>
            <a:pPr>
              <a:lnSpc>
                <a:spcPct val="101000"/>
              </a:lnSpc>
            </a:pPr>
            <a:r>
              <a:rPr lang="da-DK" sz="6600" dirty="0">
                <a:solidFill>
                  <a:schemeClr val="tx2"/>
                </a:solidFill>
                <a:latin typeface="+mj-lt"/>
              </a:rPr>
              <a:t>Agenda</a:t>
            </a:r>
            <a:endParaRPr lang="da-DK"/>
          </a:p>
        </p:txBody>
      </p:sp>
      <p:sp>
        <p:nvSpPr>
          <p:cNvPr id="10" name="Plassholder for tekst 2">
            <a:extLst>
              <a:ext uri="{FF2B5EF4-FFF2-40B4-BE49-F238E27FC236}">
                <a16:creationId xmlns:a16="http://schemas.microsoft.com/office/drawing/2014/main" id="{BAAEF3D5-01FB-91C4-D74C-E02E34B64CD8}"/>
              </a:ext>
            </a:extLst>
          </p:cNvPr>
          <p:cNvSpPr>
            <a:spLocks noGrp="1"/>
          </p:cNvSpPr>
          <p:nvPr>
            <p:ph type="body" sz="quarter" idx="15" hasCustomPrompt="1"/>
          </p:nvPr>
        </p:nvSpPr>
        <p:spPr>
          <a:xfrm>
            <a:off x="6064250" y="1952619"/>
            <a:ext cx="5688000" cy="4235455"/>
          </a:xfrm>
          <a:prstGeom prst="rect">
            <a:avLst/>
          </a:prstGeom>
        </p:spPr>
        <p:txBody>
          <a:bodyPr lIns="0" tIns="0" rIns="0" bIns="0" numCol="1" spcCol="334800"/>
          <a:lstStyle>
            <a:lvl1pPr marL="630000" indent="-630000">
              <a:lnSpc>
                <a:spcPct val="100000"/>
              </a:lnSpc>
              <a:spcBef>
                <a:spcPts val="1100"/>
              </a:spcBef>
              <a:buFont typeface="+mj-lt"/>
              <a:buAutoNum type="arabicPeriod"/>
              <a:defRPr sz="2400">
                <a:solidFill>
                  <a:schemeClr val="tx2"/>
                </a:solidFill>
              </a:defRPr>
            </a:lvl1pPr>
            <a:lvl2pPr marL="810000" indent="-180000">
              <a:lnSpc>
                <a:spcPct val="100000"/>
              </a:lnSpc>
              <a:spcBef>
                <a:spcPts val="600"/>
              </a:spcBef>
              <a:buFont typeface="Arial" panose="020B0604020202020204" pitchFamily="34" charset="0"/>
              <a:buChar char="•"/>
              <a:defRPr sz="1600" b="0">
                <a:solidFill>
                  <a:schemeClr val="tx2"/>
                </a:solidFill>
              </a:defRPr>
            </a:lvl2pPr>
            <a:lvl3pPr marL="810000" indent="-180000">
              <a:lnSpc>
                <a:spcPct val="100000"/>
              </a:lnSpc>
              <a:spcBef>
                <a:spcPts val="600"/>
              </a:spcBef>
              <a:buFont typeface="Arial" panose="020B0604020202020204" pitchFamily="34" charset="0"/>
              <a:buChar char="•"/>
              <a:defRPr sz="1600" b="0">
                <a:solidFill>
                  <a:schemeClr val="tx2"/>
                </a:solidFill>
              </a:defRPr>
            </a:lvl3pPr>
            <a:lvl4pPr marL="810000" indent="-180000">
              <a:lnSpc>
                <a:spcPct val="100000"/>
              </a:lnSpc>
              <a:spcBef>
                <a:spcPts val="600"/>
              </a:spcBef>
              <a:buFont typeface="Arial" panose="020B0604020202020204" pitchFamily="34" charset="0"/>
              <a:buChar char="•"/>
              <a:defRPr sz="1600" b="0">
                <a:solidFill>
                  <a:schemeClr val="tx2"/>
                </a:solidFill>
              </a:defRPr>
            </a:lvl4pPr>
            <a:lvl5pPr marL="810000" indent="-180000">
              <a:lnSpc>
                <a:spcPct val="100000"/>
              </a:lnSpc>
              <a:spcBef>
                <a:spcPts val="600"/>
              </a:spcBef>
              <a:buFont typeface="Arial" panose="020B0604020202020204" pitchFamily="34" charset="0"/>
              <a:buChar char="•"/>
              <a:defRPr sz="1600" b="0">
                <a:solidFill>
                  <a:schemeClr val="tx2"/>
                </a:solidFill>
              </a:defRPr>
            </a:lvl5pPr>
            <a:lvl6pPr marL="810000" indent="-180000">
              <a:lnSpc>
                <a:spcPct val="100000"/>
              </a:lnSpc>
              <a:spcBef>
                <a:spcPts val="600"/>
              </a:spcBef>
              <a:buFont typeface="Arial" panose="020B0604020202020204" pitchFamily="34" charset="0"/>
              <a:buChar char="•"/>
              <a:defRPr sz="1600" b="0">
                <a:solidFill>
                  <a:schemeClr val="tx2"/>
                </a:solidFill>
              </a:defRPr>
            </a:lvl6pPr>
            <a:lvl7pPr marL="810000" indent="-180000">
              <a:lnSpc>
                <a:spcPct val="100000"/>
              </a:lnSpc>
              <a:spcBef>
                <a:spcPts val="600"/>
              </a:spcBef>
              <a:buFont typeface="Arial" panose="020B0604020202020204" pitchFamily="34" charset="0"/>
              <a:buChar char="•"/>
              <a:defRPr sz="1600" b="0">
                <a:solidFill>
                  <a:schemeClr val="tx2"/>
                </a:solidFill>
              </a:defRPr>
            </a:lvl7pPr>
            <a:lvl8pPr marL="810000" indent="-180000">
              <a:lnSpc>
                <a:spcPct val="100000"/>
              </a:lnSpc>
              <a:spcBef>
                <a:spcPts val="600"/>
              </a:spcBef>
              <a:buFont typeface="Arial" panose="020B0604020202020204" pitchFamily="34" charset="0"/>
              <a:buChar char="•"/>
              <a:defRPr sz="1600" b="0">
                <a:solidFill>
                  <a:schemeClr val="tx2"/>
                </a:solidFill>
              </a:defRPr>
            </a:lvl8pPr>
            <a:lvl9pPr marL="810000" indent="-180000">
              <a:lnSpc>
                <a:spcPct val="100000"/>
              </a:lnSpc>
              <a:spcBef>
                <a:spcPts val="600"/>
              </a:spcBef>
              <a:buFont typeface="Arial" panose="020B0604020202020204" pitchFamily="34" charset="0"/>
              <a:buChar char="•"/>
              <a:defRPr sz="1600" b="0">
                <a:solidFill>
                  <a:schemeClr val="tx2"/>
                </a:solidFill>
              </a:defRPr>
            </a:lvl9pPr>
          </a:lstStyle>
          <a:p>
            <a:pPr lvl="0"/>
            <a:r>
              <a:rPr lang="da-DK" noProof="0" dirty="0"/>
              <a:t>Click to add agenda point                   Enter &amp; TAB to view next text style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17970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tmplLst>
          <p:tmpl lvl="1">
            <p:tnLst>
              <p:par>
                <p:cTn presetID="10" presetClass="entr" presetSubtype="0" fill="hold" nodeType="click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extLst>
    <p:ext uri="{DCECCB84-F9BA-43D5-87BE-67443E8EF086}">
      <p15:sldGuideLst xmlns:p15="http://schemas.microsoft.com/office/powerpoint/2012/main">
        <p15:guide id="1" orient="horz" pos="228" userDrawn="1">
          <p15:clr>
            <a:srgbClr val="A4A3A4"/>
          </p15:clr>
        </p15:guide>
        <p15:guide id="2" orient="horz" pos="981" userDrawn="1">
          <p15:clr>
            <a:srgbClr val="A4A3A4"/>
          </p15:clr>
        </p15:guide>
        <p15:guide id="3" pos="3820" userDrawn="1">
          <p15:clr>
            <a:srgbClr val="A4A3A4"/>
          </p15:clr>
        </p15:guide>
        <p15:guide id="4" pos="7404" userDrawn="1">
          <p15:clr>
            <a:srgbClr val="A4A3A4"/>
          </p15:clr>
        </p15:guide>
        <p15:guide id="6" pos="284" userDrawn="1">
          <p15:clr>
            <a:srgbClr val="A4A3A4"/>
          </p15:clr>
        </p15:guide>
        <p15:guide id="7" pos="3536" userDrawn="1">
          <p15:clr>
            <a:srgbClr val="A4A3A4"/>
          </p15:clr>
        </p15:guide>
        <p15:guide id="8" orient="horz" pos="1229" userDrawn="1">
          <p15:clr>
            <a:srgbClr val="A4A3A4"/>
          </p15:clr>
        </p15:guide>
        <p15:guide id="9" orient="horz" pos="3897"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useslide ">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A8C62336-D4B0-0D80-04FA-75DB1E0407ED}"/>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1F5A1564-CD25-5AB5-DA79-122BA8054207}"/>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4" name="Date Placeholder 6" hidden="1">
            <a:extLst>
              <a:ext uri="{FF2B5EF4-FFF2-40B4-BE49-F238E27FC236}">
                <a16:creationId xmlns:a16="http://schemas.microsoft.com/office/drawing/2014/main" id="{2FFB0235-AB00-47D1-8D88-2E3955A4BFC4}"/>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11" name="Picture Placeholder 10">
            <a:extLst>
              <a:ext uri="{FF2B5EF4-FFF2-40B4-BE49-F238E27FC236}">
                <a16:creationId xmlns:a16="http://schemas.microsoft.com/office/drawing/2014/main" id="{268C9D6D-BB68-7B07-D70C-B31ACC439A54}"/>
              </a:ext>
            </a:extLst>
          </p:cNvPr>
          <p:cNvSpPr>
            <a:spLocks noGrp="1"/>
          </p:cNvSpPr>
          <p:nvPr>
            <p:ph type="pic" sz="quarter" idx="10" hasCustomPrompt="1"/>
          </p:nvPr>
        </p:nvSpPr>
        <p:spPr>
          <a:xfrm>
            <a:off x="0" y="-794"/>
            <a:ext cx="12192000" cy="6858794"/>
          </a:xfrm>
          <a:solidFill>
            <a:schemeClr val="bg1">
              <a:lumMod val="85000"/>
            </a:schemeClr>
          </a:solidFill>
        </p:spPr>
        <p:txBody>
          <a:bodyPr lIns="36000" tIns="36000" rIns="36000"/>
          <a:lstStyle>
            <a:lvl1pPr marL="0" indent="0">
              <a:lnSpc>
                <a:spcPct val="100000"/>
              </a:lnSpc>
              <a:spcBef>
                <a:spcPts val="0"/>
              </a:spcBef>
              <a:buNone/>
              <a:defRPr>
                <a:solidFill>
                  <a:srgbClr val="090C33"/>
                </a:solidFill>
              </a:defRPr>
            </a:lvl1pPr>
          </a:lstStyle>
          <a:p>
            <a:r>
              <a:rPr lang="da-DK" dirty="0"/>
              <a:t>To insert picture from Templafy click on slide frame and select from Templafy Images.</a:t>
            </a:r>
            <a:endParaRPr lang="da-DK"/>
          </a:p>
          <a:p>
            <a:r>
              <a:rPr lang="da-DK" dirty="0"/>
              <a:t>To insert picture from local computer, insert text in the title field first to access the picture icon.</a:t>
            </a:r>
            <a:endParaRPr lang="da-DK"/>
          </a:p>
        </p:txBody>
      </p:sp>
      <p:sp>
        <p:nvSpPr>
          <p:cNvPr id="5" name="Title 4">
            <a:extLst>
              <a:ext uri="{FF2B5EF4-FFF2-40B4-BE49-F238E27FC236}">
                <a16:creationId xmlns:a16="http://schemas.microsoft.com/office/drawing/2014/main" id="{E38D43AD-A3F3-9768-B9E7-48B0D9EC7A91}"/>
              </a:ext>
            </a:extLst>
          </p:cNvPr>
          <p:cNvSpPr>
            <a:spLocks noGrp="1"/>
          </p:cNvSpPr>
          <p:nvPr>
            <p:ph type="title" hasCustomPrompt="1"/>
          </p:nvPr>
        </p:nvSpPr>
        <p:spPr>
          <a:xfrm>
            <a:off x="253437" y="359924"/>
            <a:ext cx="11591060" cy="4734000"/>
          </a:xfrm>
        </p:spPr>
        <p:txBody>
          <a:bodyPr anchor="t"/>
          <a:lstStyle>
            <a:lvl1pPr indent="1440288">
              <a:lnSpc>
                <a:spcPct val="83000"/>
              </a:lnSpc>
              <a:defRPr sz="13003">
                <a:solidFill>
                  <a:schemeClr val="lt1"/>
                </a:solidFill>
              </a:defRPr>
            </a:lvl1pPr>
          </a:lstStyle>
          <a:p>
            <a:r>
              <a:rPr lang="da-DK" dirty="0"/>
              <a:t>Click to add short title</a:t>
            </a:r>
            <a:endParaRPr lang="da-DK"/>
          </a:p>
        </p:txBody>
      </p:sp>
      <p:sp>
        <p:nvSpPr>
          <p:cNvPr id="14" name="Subtitle 2">
            <a:extLst>
              <a:ext uri="{FF2B5EF4-FFF2-40B4-BE49-F238E27FC236}">
                <a16:creationId xmlns:a16="http://schemas.microsoft.com/office/drawing/2014/main" id="{1004517F-A5FF-C9FB-F650-1DB39797D24E}"/>
              </a:ext>
            </a:extLst>
          </p:cNvPr>
          <p:cNvSpPr>
            <a:spLocks noGrp="1"/>
          </p:cNvSpPr>
          <p:nvPr>
            <p:ph type="subTitle" idx="1" hasCustomPrompt="1"/>
          </p:nvPr>
        </p:nvSpPr>
        <p:spPr>
          <a:xfrm>
            <a:off x="253437" y="5838825"/>
            <a:ext cx="11591060" cy="829447"/>
          </a:xfrm>
        </p:spPr>
        <p:txBody>
          <a:bodyPr anchor="b"/>
          <a:lstStyle>
            <a:lvl1pPr marL="0" indent="0" algn="l">
              <a:buNone/>
              <a:defRPr sz="2000">
                <a:solidFill>
                  <a:srgbClr val="FFFFFF"/>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pPr lvl="0"/>
            <a:r>
              <a:rPr lang="da-DK" dirty="0"/>
              <a:t>Click to add short subheading</a:t>
            </a:r>
            <a:endParaRPr lang="da-DK"/>
          </a:p>
        </p:txBody>
      </p:sp>
    </p:spTree>
    <p:extLst>
      <p:ext uri="{BB962C8B-B14F-4D97-AF65-F5344CB8AC3E}">
        <p14:creationId xmlns:p14="http://schemas.microsoft.com/office/powerpoint/2010/main" val="758926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build="p">
        <p:tmplLst>
          <p:tmpl lvl="1">
            <p:tnLst>
              <p:par>
                <p:cTn presetID="10" presetClass="entr" presetSubtype="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3" pos="159" userDrawn="1">
          <p15:clr>
            <a:srgbClr val="A4A3A4"/>
          </p15:clr>
        </p15:guide>
        <p15:guide id="4" pos="7461" userDrawn="1">
          <p15:clr>
            <a:srgbClr val="A4A3A4"/>
          </p15:clr>
        </p15:guide>
        <p15:guide id="5" orient="horz" pos="4201" userDrawn="1">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Pr>
        <a:solidFill>
          <a:srgbClr val="F4FFAF"/>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4F6D8F8A-FA0D-A64C-8E68-FE35FF2E6481}"/>
              </a:ext>
            </a:extLst>
          </p:cNvPr>
          <p:cNvSpPr>
            <a:spLocks noGrp="1"/>
          </p:cNvSpPr>
          <p:nvPr>
            <p:ph type="dt" sz="half" idx="10"/>
          </p:nvPr>
        </p:nvSpPr>
        <p:spPr/>
        <p:txBody>
          <a:bodyPr/>
          <a:lstStyle/>
          <a:p>
            <a:fld id="{422FD456-FCAF-42A7-83AC-576433D435DC}" type="datetime3">
              <a:rPr lang="da-DK" smtClean="0"/>
              <a:t>15.05.2024</a:t>
            </a:fld>
            <a:endParaRPr lang="da-DK" dirty="0"/>
          </a:p>
        </p:txBody>
      </p:sp>
      <p:sp>
        <p:nvSpPr>
          <p:cNvPr id="3" name="Background">
            <a:extLst>
              <a:ext uri="{FF2B5EF4-FFF2-40B4-BE49-F238E27FC236}">
                <a16:creationId xmlns:a16="http://schemas.microsoft.com/office/drawing/2014/main" id="{B33D685B-65DA-25E0-E042-7C2E4929CB74}"/>
              </a:ext>
            </a:extLst>
          </p:cNvPr>
          <p:cNvSpPr/>
          <p:nvPr userDrawn="1"/>
        </p:nvSpPr>
        <p:spPr bwMode="white">
          <a:xfrm>
            <a:off x="0" y="0"/>
            <a:ext cx="12193200" cy="6858000"/>
          </a:xfrm>
          <a:prstGeom prst="rect">
            <a:avLst/>
          </a:prstGeom>
          <a:solidFill>
            <a:srgbClr val="F4FFA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2" name="Title 1"/>
          <p:cNvSpPr>
            <a:spLocks noGrp="1"/>
          </p:cNvSpPr>
          <p:nvPr>
            <p:ph type="title" hasCustomPrompt="1"/>
          </p:nvPr>
        </p:nvSpPr>
        <p:spPr>
          <a:xfrm>
            <a:off x="253437" y="914506"/>
            <a:ext cx="11681081" cy="4687019"/>
          </a:xfrm>
        </p:spPr>
        <p:txBody>
          <a:bodyPr anchor="ctr"/>
          <a:lstStyle>
            <a:lvl1pPr>
              <a:defRPr sz="25805">
                <a:solidFill>
                  <a:schemeClr val="tx2"/>
                </a:solidFill>
              </a:defRPr>
            </a:lvl1pPr>
          </a:lstStyle>
          <a:p>
            <a:r>
              <a:rPr lang="da-DK" dirty="0"/>
              <a:t>Title</a:t>
            </a:r>
            <a:endParaRPr lang="da-DK"/>
          </a:p>
        </p:txBody>
      </p:sp>
      <p:sp>
        <p:nvSpPr>
          <p:cNvPr id="8" name="Subtitle 2">
            <a:extLst>
              <a:ext uri="{FF2B5EF4-FFF2-40B4-BE49-F238E27FC236}">
                <a16:creationId xmlns:a16="http://schemas.microsoft.com/office/drawing/2014/main" id="{C4CAFBE6-188A-0973-D67F-8F601BF87784}"/>
              </a:ext>
            </a:extLst>
          </p:cNvPr>
          <p:cNvSpPr>
            <a:spLocks noGrp="1"/>
          </p:cNvSpPr>
          <p:nvPr>
            <p:ph type="subTitle" idx="1" hasCustomPrompt="1"/>
          </p:nvPr>
        </p:nvSpPr>
        <p:spPr>
          <a:xfrm>
            <a:off x="253437" y="6003288"/>
            <a:ext cx="5499184" cy="600846"/>
          </a:xfrm>
        </p:spPr>
        <p:txBody>
          <a:bodyPr anchor="b"/>
          <a:lstStyle>
            <a:lvl1pPr marL="0" indent="0" algn="l">
              <a:buNone/>
              <a:defRPr sz="2000">
                <a:solidFill>
                  <a:srgbClr val="090C33"/>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da-DK" dirty="0"/>
              <a:t>Click to add name or other text</a:t>
            </a:r>
            <a:endParaRPr lang="da-DK"/>
          </a:p>
        </p:txBody>
      </p:sp>
      <p:sp>
        <p:nvSpPr>
          <p:cNvPr id="7" name="Footer Placeholder 6">
            <a:extLst>
              <a:ext uri="{FF2B5EF4-FFF2-40B4-BE49-F238E27FC236}">
                <a16:creationId xmlns:a16="http://schemas.microsoft.com/office/drawing/2014/main" id="{EE9BFD49-7F36-417D-72E5-28059E6CC128}"/>
              </a:ext>
            </a:extLst>
          </p:cNvPr>
          <p:cNvSpPr>
            <a:spLocks noGrp="1"/>
          </p:cNvSpPr>
          <p:nvPr>
            <p:ph type="ftr" sz="quarter" idx="11"/>
          </p:nvPr>
        </p:nvSpPr>
        <p:spPr/>
        <p:txBody>
          <a:bodyPr/>
          <a:lstStyle/>
          <a:p>
            <a:r>
              <a:rPr lang="da-DK" dirty="0"/>
              <a:t>Gjensidige Forsikring Group</a:t>
            </a:r>
            <a:endParaRPr lang="da-DK"/>
          </a:p>
        </p:txBody>
      </p:sp>
      <p:sp>
        <p:nvSpPr>
          <p:cNvPr id="10" name="Slide Number Placeholder 9">
            <a:extLst>
              <a:ext uri="{FF2B5EF4-FFF2-40B4-BE49-F238E27FC236}">
                <a16:creationId xmlns:a16="http://schemas.microsoft.com/office/drawing/2014/main" id="{60817687-C38E-B03F-4AEE-BC9A0F533BC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pic>
        <p:nvPicPr>
          <p:cNvPr id="5" name="Logo">
            <a:extLst>
              <a:ext uri="{FF2B5EF4-FFF2-40B4-BE49-F238E27FC236}">
                <a16:creationId xmlns:a16="http://schemas.microsoft.com/office/drawing/2014/main" id="{248A0A93-154F-F681-4102-9DE1B8ED8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28151" y="253258"/>
            <a:ext cx="510133" cy="506419"/>
          </a:xfrm>
          <a:prstGeom prst="rect">
            <a:avLst/>
          </a:prstGeom>
        </p:spPr>
      </p:pic>
    </p:spTree>
    <p:extLst>
      <p:ext uri="{BB962C8B-B14F-4D97-AF65-F5344CB8AC3E}">
        <p14:creationId xmlns:p14="http://schemas.microsoft.com/office/powerpoint/2010/main" val="2993330427"/>
      </p:ext>
    </p:extLst>
  </p:cSld>
  <p:clrMapOvr>
    <a:masterClrMapping/>
  </p:clrMapOvr>
  <p:transition>
    <p:fade/>
  </p:transition>
  <p:extLst>
    <p:ext uri="{DCECCB84-F9BA-43D5-87BE-67443E8EF086}">
      <p15:sldGuideLst xmlns:p15="http://schemas.microsoft.com/office/powerpoint/2012/main">
        <p15:guide id="1" orient="horz" pos="576" userDrawn="1">
          <p15:clr>
            <a:srgbClr val="A4A3A4"/>
          </p15:clr>
        </p15:guide>
        <p15:guide id="2" orient="horz" pos="3528" userDrawn="1">
          <p15:clr>
            <a:srgbClr val="A4A3A4"/>
          </p15:clr>
        </p15:guide>
        <p15:guide id="3" pos="159" userDrawn="1">
          <p15:clr>
            <a:srgbClr val="A4A3A4"/>
          </p15:clr>
        </p15:guide>
        <p15:guide id="4" pos="7517" userDrawn="1">
          <p15:clr>
            <a:srgbClr val="A4A3A4"/>
          </p15:clr>
        </p15:guide>
        <p15:guide id="5" orient="horz" pos="3781" userDrawn="1">
          <p15:clr>
            <a:srgbClr val="A4A3A4"/>
          </p15:clr>
        </p15:guide>
        <p15:guide id="6" orient="horz" pos="4160" userDrawn="1">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4F6D8F8A-FA0D-A64C-8E68-FE35FF2E6481}"/>
              </a:ext>
            </a:extLst>
          </p:cNvPr>
          <p:cNvSpPr>
            <a:spLocks noGrp="1"/>
          </p:cNvSpPr>
          <p:nvPr>
            <p:ph type="dt" sz="half" idx="10"/>
          </p:nvPr>
        </p:nvSpPr>
        <p:spPr/>
        <p:txBody>
          <a:bodyPr/>
          <a:lstStyle/>
          <a:p>
            <a:fld id="{422FD456-FCAF-42A7-83AC-576433D435DC}" type="datetime3">
              <a:rPr lang="da-DK" smtClean="0"/>
              <a:t>15.05.2024</a:t>
            </a:fld>
            <a:endParaRPr lang="da-DK" dirty="0"/>
          </a:p>
        </p:txBody>
      </p:sp>
      <p:sp>
        <p:nvSpPr>
          <p:cNvPr id="3" name="Background">
            <a:extLst>
              <a:ext uri="{FF2B5EF4-FFF2-40B4-BE49-F238E27FC236}">
                <a16:creationId xmlns:a16="http://schemas.microsoft.com/office/drawing/2014/main" id="{B33D685B-65DA-25E0-E042-7C2E4929CB74}"/>
              </a:ext>
            </a:extLst>
          </p:cNvPr>
          <p:cNvSpPr/>
          <p:nvPr userDrawn="1"/>
        </p:nvSpPr>
        <p:spPr bwMode="ltGray">
          <a:xfrm>
            <a:off x="0" y="0"/>
            <a:ext cx="12193200" cy="6858000"/>
          </a:xfrm>
          <a:prstGeom prst="rect">
            <a:avLst/>
          </a:prstGeom>
          <a:solidFill>
            <a:srgbClr val="090C3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pic>
        <p:nvPicPr>
          <p:cNvPr id="5" name="Logo">
            <a:extLst>
              <a:ext uri="{FF2B5EF4-FFF2-40B4-BE49-F238E27FC236}">
                <a16:creationId xmlns:a16="http://schemas.microsoft.com/office/drawing/2014/main" id="{5F9E2D28-9705-C06C-5743-2EC661D5D5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28151" y="253258"/>
            <a:ext cx="510134" cy="506419"/>
          </a:xfrm>
          <a:prstGeom prst="rect">
            <a:avLst/>
          </a:prstGeom>
        </p:spPr>
      </p:pic>
      <p:sp>
        <p:nvSpPr>
          <p:cNvPr id="2" name="Title 1"/>
          <p:cNvSpPr>
            <a:spLocks noGrp="1"/>
          </p:cNvSpPr>
          <p:nvPr>
            <p:ph type="title" hasCustomPrompt="1"/>
          </p:nvPr>
        </p:nvSpPr>
        <p:spPr bwMode="white">
          <a:xfrm>
            <a:off x="253437" y="914506"/>
            <a:ext cx="11681081" cy="4687019"/>
          </a:xfrm>
        </p:spPr>
        <p:txBody>
          <a:bodyPr anchor="ctr"/>
          <a:lstStyle>
            <a:lvl1pPr>
              <a:defRPr sz="25805">
                <a:solidFill>
                  <a:srgbClr val="F4FFAF"/>
                </a:solidFill>
              </a:defRPr>
            </a:lvl1pPr>
          </a:lstStyle>
          <a:p>
            <a:r>
              <a:rPr lang="da-DK" dirty="0"/>
              <a:t>Title</a:t>
            </a:r>
            <a:endParaRPr lang="da-DK"/>
          </a:p>
        </p:txBody>
      </p:sp>
      <p:sp>
        <p:nvSpPr>
          <p:cNvPr id="8" name="Subtitle 2">
            <a:extLst>
              <a:ext uri="{FF2B5EF4-FFF2-40B4-BE49-F238E27FC236}">
                <a16:creationId xmlns:a16="http://schemas.microsoft.com/office/drawing/2014/main" id="{C4CAFBE6-188A-0973-D67F-8F601BF87784}"/>
              </a:ext>
            </a:extLst>
          </p:cNvPr>
          <p:cNvSpPr>
            <a:spLocks noGrp="1"/>
          </p:cNvSpPr>
          <p:nvPr>
            <p:ph type="subTitle" idx="1" hasCustomPrompt="1"/>
          </p:nvPr>
        </p:nvSpPr>
        <p:spPr bwMode="white">
          <a:xfrm>
            <a:off x="253437" y="6003288"/>
            <a:ext cx="5499184" cy="600846"/>
          </a:xfrm>
        </p:spPr>
        <p:txBody>
          <a:bodyPr anchor="b"/>
          <a:lstStyle>
            <a:lvl1pPr marL="0" indent="0" algn="l">
              <a:buNone/>
              <a:defRPr sz="2000">
                <a:solidFill>
                  <a:srgbClr val="F4FFAF"/>
                </a:solidFill>
                <a:latin typeface="Gjensidige Type" pitchFamily="50" charset="0"/>
                <a:ea typeface="Arial"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da-DK" dirty="0"/>
              <a:t>Click to add name or other text</a:t>
            </a:r>
            <a:endParaRPr lang="da-DK"/>
          </a:p>
        </p:txBody>
      </p:sp>
      <p:sp>
        <p:nvSpPr>
          <p:cNvPr id="7" name="Footer Placeholder 6">
            <a:extLst>
              <a:ext uri="{FF2B5EF4-FFF2-40B4-BE49-F238E27FC236}">
                <a16:creationId xmlns:a16="http://schemas.microsoft.com/office/drawing/2014/main" id="{EE9BFD49-7F36-417D-72E5-28059E6CC128}"/>
              </a:ext>
            </a:extLst>
          </p:cNvPr>
          <p:cNvSpPr>
            <a:spLocks noGrp="1"/>
          </p:cNvSpPr>
          <p:nvPr>
            <p:ph type="ftr" sz="quarter" idx="11"/>
          </p:nvPr>
        </p:nvSpPr>
        <p:spPr bwMode="white"/>
        <p:txBody>
          <a:bodyPr/>
          <a:lstStyle>
            <a:lvl1pPr>
              <a:defRPr>
                <a:solidFill>
                  <a:srgbClr val="F4FFAF"/>
                </a:solidFill>
              </a:defRPr>
            </a:lvl1pPr>
          </a:lstStyle>
          <a:p>
            <a:r>
              <a:rPr lang="da-DK" dirty="0"/>
              <a:t>Gjensidige Forsikring Group</a:t>
            </a:r>
            <a:endParaRPr lang="da-DK"/>
          </a:p>
        </p:txBody>
      </p:sp>
      <p:sp>
        <p:nvSpPr>
          <p:cNvPr id="10" name="Slide Number Placeholder 9">
            <a:extLst>
              <a:ext uri="{FF2B5EF4-FFF2-40B4-BE49-F238E27FC236}">
                <a16:creationId xmlns:a16="http://schemas.microsoft.com/office/drawing/2014/main" id="{60817687-C38E-B03F-4AEE-BC9A0F533BCC}"/>
              </a:ext>
            </a:extLst>
          </p:cNvPr>
          <p:cNvSpPr>
            <a:spLocks noGrp="1"/>
          </p:cNvSpPr>
          <p:nvPr>
            <p:ph type="sldNum" sz="quarter" idx="12"/>
          </p:nvPr>
        </p:nvSpPr>
        <p:spPr bwMode="white"/>
        <p:txBody>
          <a:bodyPr/>
          <a:lstStyle>
            <a:lvl1pPr>
              <a:defRPr>
                <a:solidFill>
                  <a:srgbClr val="F4FFAF"/>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8458917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576" userDrawn="1">
          <p15:clr>
            <a:srgbClr val="A4A3A4"/>
          </p15:clr>
        </p15:guide>
        <p15:guide id="2" orient="horz" pos="3528" userDrawn="1">
          <p15:clr>
            <a:srgbClr val="A4A3A4"/>
          </p15:clr>
        </p15:guide>
        <p15:guide id="3" pos="159" userDrawn="1">
          <p15:clr>
            <a:srgbClr val="A4A3A4"/>
          </p15:clr>
        </p15:guide>
        <p15:guide id="4" pos="7517" userDrawn="1">
          <p15:clr>
            <a:srgbClr val="A4A3A4"/>
          </p15:clr>
        </p15:guide>
        <p15:guide id="5" orient="horz" pos="3781" userDrawn="1">
          <p15:clr>
            <a:srgbClr val="A4A3A4"/>
          </p15:clr>
        </p15:guide>
        <p15:guide id="6" orient="horz" pos="4160" userDrawn="1">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23EDB152-FA61-9ACC-164F-0241E93CF012}"/>
              </a:ext>
            </a:extLst>
          </p:cNvPr>
          <p:cNvSpPr>
            <a:spLocks noGrp="1"/>
          </p:cNvSpPr>
          <p:nvPr>
            <p:ph type="dt" sz="half" idx="10"/>
          </p:nvPr>
        </p:nvSpPr>
        <p:spPr/>
        <p:txBody>
          <a:bodyPr/>
          <a:lstStyle/>
          <a:p>
            <a:fld id="{422FD456-FCAF-42A7-83AC-576433D435DC}" type="datetime3">
              <a:rPr lang="da-DK" smtClean="0"/>
              <a:t>15.05.2024</a:t>
            </a:fld>
            <a:endParaRPr lang="da-DK" dirty="0"/>
          </a:p>
        </p:txBody>
      </p:sp>
      <p:sp>
        <p:nvSpPr>
          <p:cNvPr id="2" name="Title 1"/>
          <p:cNvSpPr>
            <a:spLocks noGrp="1"/>
          </p:cNvSpPr>
          <p:nvPr>
            <p:ph type="title" hasCustomPrompt="1"/>
          </p:nvPr>
        </p:nvSpPr>
        <p:spPr>
          <a:xfrm>
            <a:off x="449999" y="622800"/>
            <a:ext cx="10184400" cy="982800"/>
          </a:xfrm>
        </p:spPr>
        <p:txBody>
          <a:bodyPr/>
          <a:lstStyle/>
          <a:p>
            <a:r>
              <a:rPr lang="da-DK" noProof="0" dirty="0"/>
              <a:t>Click to add title. </a:t>
            </a:r>
            <a:br>
              <a:rPr lang="en-GB" noProof="0" dirty="0"/>
            </a:br>
            <a:r>
              <a:rPr lang="da-DK" noProof="0" dirty="0"/>
              <a:t>Maximum two lines.</a:t>
            </a:r>
            <a:endParaRPr lang="da-DK" dirty="0"/>
          </a:p>
        </p:txBody>
      </p:sp>
      <p:sp>
        <p:nvSpPr>
          <p:cNvPr id="9" name="Subtitle 2">
            <a:extLst>
              <a:ext uri="{FF2B5EF4-FFF2-40B4-BE49-F238E27FC236}">
                <a16:creationId xmlns:a16="http://schemas.microsoft.com/office/drawing/2014/main" id="{15E868F7-D1A2-C20F-CC38-2C1624F6D934}"/>
              </a:ext>
            </a:extLst>
          </p:cNvPr>
          <p:cNvSpPr>
            <a:spLocks noGrp="1"/>
          </p:cNvSpPr>
          <p:nvPr>
            <p:ph type="subTitle" idx="13" hasCustomPrompt="1"/>
          </p:nvPr>
        </p:nvSpPr>
        <p:spPr>
          <a:xfrm>
            <a:off x="449998"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10" name="Text Placeholder 4">
            <a:extLst>
              <a:ext uri="{FF2B5EF4-FFF2-40B4-BE49-F238E27FC236}">
                <a16:creationId xmlns:a16="http://schemas.microsoft.com/office/drawing/2014/main" id="{D8C30F2A-A6E2-B1D9-1364-93198976EB00}"/>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4" name="Footer Placeholder 3">
            <a:extLst>
              <a:ext uri="{FF2B5EF4-FFF2-40B4-BE49-F238E27FC236}">
                <a16:creationId xmlns:a16="http://schemas.microsoft.com/office/drawing/2014/main" id="{3E7F03CB-3B5E-B738-6D1D-E89134033D57}"/>
              </a:ext>
            </a:extLst>
          </p:cNvPr>
          <p:cNvSpPr>
            <a:spLocks noGrp="1"/>
          </p:cNvSpPr>
          <p:nvPr>
            <p:ph type="ftr" sz="quarter" idx="11"/>
          </p:nvPr>
        </p:nvSpPr>
        <p:spPr/>
        <p:txBody>
          <a:bodyPr/>
          <a:lstStyle/>
          <a:p>
            <a:r>
              <a:rPr lang="da-DK" dirty="0"/>
              <a:t>Gjensidige Forsikring Group</a:t>
            </a:r>
            <a:endParaRPr lang="da-DK"/>
          </a:p>
        </p:txBody>
      </p:sp>
      <p:sp>
        <p:nvSpPr>
          <p:cNvPr id="5" name="Slide Number Placeholder 4">
            <a:extLst>
              <a:ext uri="{FF2B5EF4-FFF2-40B4-BE49-F238E27FC236}">
                <a16:creationId xmlns:a16="http://schemas.microsoft.com/office/drawing/2014/main" id="{AD7BB741-9BCC-6391-4941-F164B8118B47}"/>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ly title small text">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78E9CB33-6FBE-4520-8FA1-04E5BBC9A3AA}" type="datetime3">
              <a:rPr lang="da-DK" smtClean="0"/>
              <a:t>15.05.2024</a:t>
            </a:fld>
            <a:endParaRPr lang="da-DK" dirty="0"/>
          </a:p>
        </p:txBody>
      </p:sp>
      <p:sp>
        <p:nvSpPr>
          <p:cNvPr id="2" name="Title 1"/>
          <p:cNvSpPr>
            <a:spLocks noGrp="1"/>
          </p:cNvSpPr>
          <p:nvPr>
            <p:ph type="title" hasCustomPrompt="1"/>
          </p:nvPr>
        </p:nvSpPr>
        <p:spPr>
          <a:xfrm>
            <a:off x="450000" y="622800"/>
            <a:ext cx="10184400" cy="831600"/>
          </a:xfrm>
        </p:spPr>
        <p:txBody>
          <a:bodyPr anchor="t" anchorCtr="0"/>
          <a:lstStyle>
            <a:lvl1pPr>
              <a:defRPr sz="1800"/>
            </a:lvl1pPr>
          </a:lstStyle>
          <a:p>
            <a:pPr lvl="0"/>
            <a:r>
              <a:rPr lang="da-DK" dirty="0"/>
              <a:t>Click to add short title</a:t>
            </a:r>
            <a:endParaRPr lang="da-DK"/>
          </a:p>
        </p:txBody>
      </p:sp>
      <p:sp>
        <p:nvSpPr>
          <p:cNvPr id="3" name="Subtitle 2">
            <a:extLst>
              <a:ext uri="{FF2B5EF4-FFF2-40B4-BE49-F238E27FC236}">
                <a16:creationId xmlns:a16="http://schemas.microsoft.com/office/drawing/2014/main" id="{A1B38768-DE5A-06E6-0848-85A3E7AA18D0}"/>
              </a:ext>
            </a:extLst>
          </p:cNvPr>
          <p:cNvSpPr>
            <a:spLocks noGrp="1"/>
          </p:cNvSpPr>
          <p:nvPr>
            <p:ph type="subTitle" idx="13" hasCustomPrompt="1"/>
          </p:nvPr>
        </p:nvSpPr>
        <p:spPr>
          <a:xfrm>
            <a:off x="449998" y="363600"/>
            <a:ext cx="10184400" cy="259200"/>
          </a:xfrm>
        </p:spPr>
        <p:txBody>
          <a:bodyPr anchor="t" anchorCtr="0"/>
          <a:lstStyle>
            <a:lvl1pPr marL="0" indent="0" algn="l">
              <a:spcBef>
                <a:spcPts val="0"/>
              </a:spcBef>
              <a:buFont typeface="Arial" panose="020B0604020202020204" pitchFamily="34" charset="0"/>
              <a:buChar char="​"/>
              <a:defRPr sz="1200" b="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Click to add chapter</a:t>
            </a:r>
            <a:endParaRPr lang="da-DK"/>
          </a:p>
        </p:txBody>
      </p:sp>
      <p:sp>
        <p:nvSpPr>
          <p:cNvPr id="4" name="Text Placeholder 4">
            <a:extLst>
              <a:ext uri="{FF2B5EF4-FFF2-40B4-BE49-F238E27FC236}">
                <a16:creationId xmlns:a16="http://schemas.microsoft.com/office/drawing/2014/main" id="{21C4BC04-490A-2264-B164-DA982E5B7C8B}"/>
              </a:ext>
            </a:extLst>
          </p:cNvPr>
          <p:cNvSpPr>
            <a:spLocks noGrp="1"/>
          </p:cNvSpPr>
          <p:nvPr>
            <p:ph type="body" sz="quarter" idx="14" hasCustomPrompt="1"/>
          </p:nvPr>
        </p:nvSpPr>
        <p:spPr>
          <a:xfrm>
            <a:off x="450000" y="6188400"/>
            <a:ext cx="7664400" cy="316800"/>
          </a:xfrm>
        </p:spPr>
        <p:txBody>
          <a:bodyPr anchor="b" anchorCtr="0"/>
          <a:lstStyle>
            <a:lvl1pPr marL="0" indent="0">
              <a:buNone/>
              <a:defRPr lang="en-US" sz="700" kern="1200" dirty="0" smtClean="0">
                <a:solidFill>
                  <a:schemeClr val="tx2"/>
                </a:solidFill>
                <a:latin typeface="+mn-lt"/>
                <a:ea typeface="+mn-ea"/>
                <a:cs typeface="+mn-cs"/>
              </a:defRPr>
            </a:lvl1pPr>
            <a:lvl2pPr marL="180000" indent="0">
              <a:buNone/>
              <a:defRPr/>
            </a:lvl2pPr>
          </a:lstStyle>
          <a:p>
            <a:pPr lvl="0"/>
            <a:r>
              <a:rPr lang="da-DK" dirty="0"/>
              <a:t>Click to edit source</a:t>
            </a:r>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r>
              <a:rPr lang="da-DK" dirty="0"/>
              <a:t>Gjensidige Forsikring Group</a:t>
            </a:r>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7306469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r>
              <a:rPr lang="da-DK" dirty="0"/>
              <a:t>Gjensidige Forsikring Group</a:t>
            </a:r>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
        <p:nvSpPr>
          <p:cNvPr id="5" name="Date Placeholder 4" hidden="1">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5BCDA4E8-9CD0-44D7-B1FE-4002761FA140}" type="datetime3">
              <a:rPr lang="da-DK" smtClean="0"/>
              <a:t>15.05.2024</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1B9D3C9E-D517-C566-63D0-6729B2FD39C9}"/>
              </a:ext>
            </a:extLst>
          </p:cNvPr>
          <p:cNvSpPr>
            <a:spLocks noGrp="1"/>
          </p:cNvSpPr>
          <p:nvPr>
            <p:ph type="dt" sz="half" idx="10"/>
          </p:nvPr>
        </p:nvSpPr>
        <p:spPr/>
        <p:txBody>
          <a:bodyPr/>
          <a:lstStyle/>
          <a:p>
            <a:fld id="{422FD456-FCAF-42A7-83AC-576433D435DC}" type="datetime3">
              <a:rPr lang="da-DK" smtClean="0"/>
              <a:t>15.05.2024</a:t>
            </a:fld>
            <a:endParaRPr lang="da-DK" dirty="0"/>
          </a:p>
        </p:txBody>
      </p:sp>
      <p:sp>
        <p:nvSpPr>
          <p:cNvPr id="6" name="Background">
            <a:extLst>
              <a:ext uri="{FF2B5EF4-FFF2-40B4-BE49-F238E27FC236}">
                <a16:creationId xmlns:a16="http://schemas.microsoft.com/office/drawing/2014/main" id="{E2610B9A-9D9B-67D5-F020-E96833590785}"/>
              </a:ext>
            </a:extLst>
          </p:cNvPr>
          <p:cNvSpPr/>
          <p:nvPr userDrawn="1"/>
        </p:nvSpPr>
        <p:spPr bwMode="ltGray">
          <a:xfrm>
            <a:off x="0" y="0"/>
            <a:ext cx="12193200" cy="6858000"/>
          </a:xfrm>
          <a:prstGeom prst="rect">
            <a:avLst/>
          </a:prstGeom>
          <a:solidFill>
            <a:srgbClr val="090C3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8" name="Footer Placeholder 7">
            <a:extLst>
              <a:ext uri="{FF2B5EF4-FFF2-40B4-BE49-F238E27FC236}">
                <a16:creationId xmlns:a16="http://schemas.microsoft.com/office/drawing/2014/main" id="{6819CCE9-4F74-E90A-BD06-7665EE7F1053}"/>
              </a:ext>
            </a:extLst>
          </p:cNvPr>
          <p:cNvSpPr>
            <a:spLocks noGrp="1"/>
          </p:cNvSpPr>
          <p:nvPr>
            <p:ph type="ftr" sz="quarter" idx="11"/>
          </p:nvPr>
        </p:nvSpPr>
        <p:spPr bwMode="white"/>
        <p:txBody>
          <a:bodyPr/>
          <a:lstStyle>
            <a:lvl1pPr>
              <a:defRPr>
                <a:solidFill>
                  <a:srgbClr val="F4FFAF"/>
                </a:solidFill>
              </a:defRPr>
            </a:lvl1p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02D327F4-1D7C-C454-C05D-A1547B9EAA9B}"/>
              </a:ext>
            </a:extLst>
          </p:cNvPr>
          <p:cNvSpPr>
            <a:spLocks noGrp="1"/>
          </p:cNvSpPr>
          <p:nvPr>
            <p:ph type="sldNum" sz="quarter" idx="12"/>
          </p:nvPr>
        </p:nvSpPr>
        <p:spPr bwMode="white"/>
        <p:txBody>
          <a:bodyPr/>
          <a:lstStyle>
            <a:lvl1pPr>
              <a:defRPr>
                <a:solidFill>
                  <a:srgbClr val="F4FFAF"/>
                </a:solidFill>
              </a:defRPr>
            </a:lvl1pPr>
          </a:lstStyle>
          <a:p>
            <a:fld id="{23AA811B-2EBD-4900-905E-5BE206449611}" type="slidenum">
              <a:rPr lang="da-DK" smtClean="0"/>
              <a:pPr/>
              <a:t>‹nr.›</a:t>
            </a:fld>
            <a:endParaRPr lang="da-DK" dirty="0"/>
          </a:p>
        </p:txBody>
      </p:sp>
      <p:pic>
        <p:nvPicPr>
          <p:cNvPr id="3" name="Logo">
            <a:extLst>
              <a:ext uri="{FF2B5EF4-FFF2-40B4-BE49-F238E27FC236}">
                <a16:creationId xmlns:a16="http://schemas.microsoft.com/office/drawing/2014/main" id="{C64DE672-2E87-C292-7634-63DAD727B1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425" t="-5750" b="1"/>
          <a:stretch/>
        </p:blipFill>
        <p:spPr>
          <a:xfrm>
            <a:off x="11372488" y="222276"/>
            <a:ext cx="565797" cy="537402"/>
          </a:xfrm>
          <a:prstGeom prst="rect">
            <a:avLst/>
          </a:prstGeom>
        </p:spPr>
      </p:pic>
    </p:spTree>
    <p:extLst>
      <p:ext uri="{BB962C8B-B14F-4D97-AF65-F5344CB8AC3E}">
        <p14:creationId xmlns:p14="http://schemas.microsoft.com/office/powerpoint/2010/main" val="2279260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0" name="Background">
            <a:extLst>
              <a:ext uri="{FF2B5EF4-FFF2-40B4-BE49-F238E27FC236}">
                <a16:creationId xmlns:a16="http://schemas.microsoft.com/office/drawing/2014/main" id="{AE022511-4DD1-4FC0-998B-A08766498F15}"/>
              </a:ext>
            </a:extLst>
          </p:cNvPr>
          <p:cNvSpPr>
            <a:spLocks noGrp="1" noRot="1" noMove="1" noResize="1" noEditPoints="1" noAdjustHandles="1" noChangeArrowheads="1" noChangeShapeType="1"/>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6215973" y="1278004"/>
            <a:ext cx="4392000" cy="33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b="0" kern="1200" cap="none" baseline="0" dirty="0">
                <a:solidFill>
                  <a:schemeClr val="tx1"/>
                </a:solidFill>
                <a:latin typeface="+mj-lt"/>
                <a:ea typeface="+mn-ea"/>
                <a:cs typeface="Arial" panose="020B0604020202020204" pitchFamily="34" charset="0"/>
              </a:rPr>
              <a:t>Pictures</a:t>
            </a:r>
            <a:br>
              <a:rPr lang="en-GB" sz="900" dirty="0">
                <a:latin typeface="+mn-lt"/>
                <a:cs typeface="Arial" panose="020B0604020202020204" pitchFamily="34" charset="0"/>
              </a:rPr>
            </a:br>
            <a:r>
              <a:rPr lang="da-DK" sz="1200" b="1" noProof="1">
                <a:solidFill>
                  <a:schemeClr val="tx1"/>
                </a:solidFill>
                <a:latin typeface="+mn-lt"/>
                <a:cs typeface="Arial" panose="020B0604020202020204" pitchFamily="34" charset="0"/>
              </a:rPr>
              <a:t>Insert corporate picture from Templafy</a:t>
            </a:r>
            <a:endParaRPr lang="da-DK" altLang="da-DK" sz="12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mn-lt"/>
                <a:cs typeface="Arial" panose="020B0604020202020204" pitchFamily="34" charset="0"/>
              </a:rPr>
              <a:t>1.</a:t>
            </a:r>
            <a:r>
              <a:rPr lang="da-DK" altLang="da-DK" sz="1200" b="0" noProof="1">
                <a:solidFill>
                  <a:schemeClr val="tx1"/>
                </a:solidFill>
                <a:latin typeface="+mn-lt"/>
                <a:cs typeface="Arial" panose="020B0604020202020204" pitchFamily="34" charset="0"/>
              </a:rPr>
              <a:t> Click the blue </a:t>
            </a:r>
            <a:r>
              <a:rPr lang="da-DK" altLang="da-DK" sz="1200" b="1" baseline="0" noProof="1">
                <a:solidFill>
                  <a:schemeClr val="tx1"/>
                </a:solidFill>
                <a:latin typeface="+mn-lt"/>
                <a:cs typeface="Arial" panose="020B0604020202020204" pitchFamily="34" charset="0"/>
              </a:rPr>
              <a:t>Templafy </a:t>
            </a:r>
            <a:r>
              <a:rPr lang="da-DK" altLang="da-DK" sz="1200" b="0" baseline="0" noProof="1">
                <a:solidFill>
                  <a:schemeClr val="tx1"/>
                </a:solidFill>
                <a:latin typeface="+mn-lt"/>
                <a:cs typeface="Arial" panose="020B0604020202020204" pitchFamily="34" charset="0"/>
              </a:rPr>
              <a:t>button</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baseline="0" noProof="1">
                <a:solidFill>
                  <a:schemeClr val="tx1"/>
                </a:solidFill>
                <a:latin typeface="+mn-lt"/>
                <a:cs typeface="Arial" panose="020B0604020202020204" pitchFamily="34" charset="0"/>
              </a:rPr>
              <a:t>2. </a:t>
            </a:r>
            <a:r>
              <a:rPr lang="da-DK" altLang="da-DK" sz="1200" b="0" baseline="0" noProof="1">
                <a:solidFill>
                  <a:schemeClr val="tx1"/>
                </a:solidFill>
                <a:latin typeface="+mn-lt"/>
                <a:cs typeface="Arial" panose="020B0604020202020204" pitchFamily="34" charset="0"/>
              </a:rPr>
              <a:t>Select picture placeholder by clicking on the frame </a:t>
            </a:r>
            <a:br>
              <a:rPr lang="en-GB" altLang="da-DK" sz="1200" b="0" baseline="0" noProof="1">
                <a:solidFill>
                  <a:schemeClr val="tx1"/>
                </a:solidFill>
                <a:latin typeface="+mn-lt"/>
                <a:cs typeface="Arial" panose="020B0604020202020204" pitchFamily="34" charset="0"/>
              </a:rPr>
            </a:br>
            <a:r>
              <a:rPr lang="da-DK" altLang="da-DK" sz="1200" b="0" baseline="0" noProof="1">
                <a:solidFill>
                  <a:schemeClr val="tx1"/>
                </a:solidFill>
                <a:latin typeface="+mn-lt"/>
                <a:cs typeface="Arial" panose="020B0604020202020204" pitchFamily="34" charset="0"/>
              </a:rPr>
              <a:t>(at the edge)</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baseline="0" noProof="1">
                <a:solidFill>
                  <a:schemeClr val="tx1"/>
                </a:solidFill>
                <a:latin typeface="+mn-lt"/>
                <a:cs typeface="Arial" panose="020B0604020202020204" pitchFamily="34" charset="0"/>
              </a:rPr>
              <a:t>3. </a:t>
            </a:r>
            <a:r>
              <a:rPr lang="da-DK" altLang="da-DK" sz="1200" b="0" baseline="0" noProof="1">
                <a:solidFill>
                  <a:schemeClr val="tx1"/>
                </a:solidFill>
                <a:latin typeface="+mn-lt"/>
                <a:cs typeface="Arial" panose="020B0604020202020204" pitchFamily="34" charset="0"/>
              </a:rPr>
              <a:t>Click the </a:t>
            </a:r>
            <a:r>
              <a:rPr lang="da-DK" altLang="da-DK" sz="1200" b="1" baseline="0" noProof="1">
                <a:solidFill>
                  <a:schemeClr val="tx1"/>
                </a:solidFill>
                <a:latin typeface="+mn-lt"/>
                <a:cs typeface="Arial" panose="020B0604020202020204" pitchFamily="34" charset="0"/>
              </a:rPr>
              <a:t>Images </a:t>
            </a:r>
            <a:r>
              <a:rPr lang="da-DK" altLang="da-DK" sz="1200" b="0" i="0" baseline="0" noProof="1">
                <a:solidFill>
                  <a:schemeClr val="tx1"/>
                </a:solidFill>
                <a:latin typeface="+mn-lt"/>
                <a:cs typeface="Arial" panose="020B0604020202020204" pitchFamily="34" charset="0"/>
              </a:rPr>
              <a:t>button</a:t>
            </a:r>
            <a:r>
              <a:rPr lang="da-DK" altLang="da-DK" sz="1200" b="0" baseline="0" noProof="1">
                <a:solidFill>
                  <a:schemeClr val="tx1"/>
                </a:solidFill>
                <a:latin typeface="+mn-lt"/>
                <a:cs typeface="Arial" panose="020B0604020202020204" pitchFamily="34" charset="0"/>
              </a:rPr>
              <a:t> in the Templafy pane</a:t>
            </a:r>
            <a:br>
              <a:rPr lang="en-GB" altLang="da-DK" sz="1200" b="0" baseline="0" noProof="1">
                <a:solidFill>
                  <a:schemeClr val="tx1"/>
                </a:solidFill>
                <a:latin typeface="+mn-lt"/>
                <a:cs typeface="Arial" panose="020B0604020202020204" pitchFamily="34" charset="0"/>
              </a:rPr>
            </a:br>
            <a:endParaRPr lang="da-DK" altLang="da-DK" sz="12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baseline="0" noProof="1">
                <a:solidFill>
                  <a:schemeClr val="tx1"/>
                </a:solidFill>
                <a:latin typeface="+mn-lt"/>
                <a:cs typeface="Arial" panose="020B0604020202020204" pitchFamily="34" charset="0"/>
              </a:rPr>
              <a:t>Insert picture</a:t>
            </a:r>
            <a:endParaRPr lang="da-DK"/>
          </a:p>
          <a:p>
            <a:pPr eaLnBrk="1" hangingPunct="1">
              <a:lnSpc>
                <a:spcPct val="100000"/>
              </a:lnSpc>
              <a:spcBef>
                <a:spcPts val="0"/>
              </a:spcBef>
              <a:spcAft>
                <a:spcPts val="600"/>
              </a:spcAft>
              <a:defRPr/>
            </a:pPr>
            <a:r>
              <a:rPr lang="da-DK" altLang="da-DK" sz="1200" b="0" noProof="1">
                <a:solidFill>
                  <a:schemeClr val="tx1"/>
                </a:solidFill>
                <a:latin typeface="+mn-lt"/>
                <a:cs typeface="Arial" panose="020B0604020202020204" pitchFamily="34" charset="0"/>
              </a:rPr>
              <a:t>On slides with pictureplaceholder, click on the icon and choose </a:t>
            </a:r>
            <a:r>
              <a:rPr lang="da-DK" altLang="da-DK" sz="1200" b="1" noProof="1">
                <a:solidFill>
                  <a:schemeClr val="tx1"/>
                </a:solidFill>
                <a:latin typeface="+mn-lt"/>
                <a:cs typeface="Arial" panose="020B0604020202020204" pitchFamily="34" charset="0"/>
              </a:rPr>
              <a:t>Insert</a:t>
            </a:r>
            <a:endParaRPr lang="da-DK"/>
          </a:p>
          <a:p>
            <a:pPr eaLnBrk="1" hangingPunct="1">
              <a:lnSpc>
                <a:spcPct val="100000"/>
              </a:lnSpc>
              <a:spcBef>
                <a:spcPts val="0"/>
              </a:spcBef>
              <a:spcAft>
                <a:spcPts val="600"/>
              </a:spcAft>
              <a:defRPr/>
            </a:pPr>
            <a:endParaRPr lang="da-DK" altLang="da-DK" sz="1200" b="1" noProof="1">
              <a:solidFill>
                <a:schemeClr val="tx1"/>
              </a:solidFill>
              <a:latin typeface="+mn-lt"/>
              <a:cs typeface="Arial" panose="020B0604020202020204" pitchFamily="34" charset="0"/>
            </a:endParaRPr>
          </a:p>
          <a:p>
            <a:pPr eaLnBrk="1" hangingPunct="1">
              <a:lnSpc>
                <a:spcPct val="100000"/>
              </a:lnSpc>
              <a:spcBef>
                <a:spcPts val="0"/>
              </a:spcBef>
              <a:spcAft>
                <a:spcPts val="600"/>
              </a:spcAft>
              <a:defRPr/>
            </a:pPr>
            <a:r>
              <a:rPr lang="da-DK" sz="1200" b="1" noProof="1">
                <a:solidFill>
                  <a:schemeClr val="tx1"/>
                </a:solidFill>
                <a:latin typeface="+mn-lt"/>
                <a:cs typeface="Arial" panose="020B0604020202020204" pitchFamily="34" charset="0"/>
              </a:rPr>
              <a:t>Crop picture</a:t>
            </a:r>
            <a:endParaRPr lang="da-DK"/>
          </a:p>
          <a:p>
            <a:pPr eaLnBrk="1" hangingPunct="1">
              <a:lnSpc>
                <a:spcPct val="100000"/>
              </a:lnSpc>
              <a:spcBef>
                <a:spcPts val="0"/>
              </a:spcBef>
              <a:spcAft>
                <a:spcPts val="600"/>
              </a:spcAft>
              <a:defRPr/>
            </a:pPr>
            <a:r>
              <a:rPr lang="da-DK" altLang="da-DK" sz="1200" b="1" noProof="1">
                <a:solidFill>
                  <a:schemeClr val="tx1"/>
                </a:solidFill>
                <a:latin typeface="+mn-lt"/>
                <a:cs typeface="Arial" panose="020B0604020202020204" pitchFamily="34" charset="0"/>
              </a:rPr>
              <a:t>1. </a:t>
            </a:r>
            <a:r>
              <a:rPr lang="da-DK" altLang="da-DK" sz="1200" b="0" noProof="1">
                <a:solidFill>
                  <a:schemeClr val="tx1"/>
                </a:solidFill>
                <a:latin typeface="+mn-lt"/>
                <a:cs typeface="Arial" panose="020B0604020202020204" pitchFamily="34" charset="0"/>
              </a:rPr>
              <a:t>Click </a:t>
            </a:r>
            <a:r>
              <a:rPr lang="da-DK" altLang="da-DK" sz="1200" b="1" noProof="1">
                <a:solidFill>
                  <a:schemeClr val="tx1"/>
                </a:solidFill>
                <a:latin typeface="+mn-lt"/>
                <a:cs typeface="Arial" panose="020B0604020202020204" pitchFamily="34" charset="0"/>
              </a:rPr>
              <a:t>Crop</a:t>
            </a:r>
            <a:r>
              <a:rPr lang="da-DK" altLang="da-DK" sz="1200" b="0" noProof="1">
                <a:solidFill>
                  <a:schemeClr val="tx1"/>
                </a:solidFill>
                <a:latin typeface="+mn-lt"/>
                <a:cs typeface="Arial" panose="020B0604020202020204" pitchFamily="34" charset="0"/>
              </a:rPr>
              <a:t> to change size or focus of the picture</a:t>
            </a:r>
            <a:endParaRPr lang="da-DK"/>
          </a:p>
          <a:p>
            <a:pPr eaLnBrk="1" hangingPunct="1">
              <a:lnSpc>
                <a:spcPct val="100000"/>
              </a:lnSpc>
              <a:spcBef>
                <a:spcPts val="0"/>
              </a:spcBef>
              <a:spcAft>
                <a:spcPts val="600"/>
              </a:spcAft>
              <a:defRPr/>
            </a:pPr>
            <a:r>
              <a:rPr lang="da-DK" altLang="da-DK" sz="1200" b="1" noProof="1">
                <a:solidFill>
                  <a:schemeClr val="tx1"/>
                </a:solidFill>
                <a:latin typeface="+mn-lt"/>
                <a:cs typeface="Arial" panose="020B0604020202020204" pitchFamily="34" charset="0"/>
              </a:rPr>
              <a:t>2. </a:t>
            </a:r>
            <a:r>
              <a:rPr lang="da-DK" altLang="da-DK" sz="1200" b="0" noProof="1">
                <a:solidFill>
                  <a:schemeClr val="tx1"/>
                </a:solidFill>
                <a:latin typeface="+mn-lt"/>
                <a:cs typeface="Arial" panose="020B0604020202020204" pitchFamily="34" charset="0"/>
              </a:rPr>
              <a:t>If you want to scale the picture, hold </a:t>
            </a:r>
            <a:r>
              <a:rPr lang="da-DK" altLang="da-DK" sz="1200" b="1" noProof="1">
                <a:solidFill>
                  <a:schemeClr val="tx1"/>
                </a:solidFill>
                <a:latin typeface="+mn-lt"/>
                <a:cs typeface="Arial" panose="020B0604020202020204" pitchFamily="34" charset="0"/>
              </a:rPr>
              <a:t>SHIFT</a:t>
            </a:r>
            <a:r>
              <a:rPr lang="da-DK" altLang="da-DK" sz="1200" b="0" noProof="1">
                <a:solidFill>
                  <a:schemeClr val="tx1"/>
                </a:solidFill>
                <a:latin typeface="+mn-lt"/>
                <a:cs typeface="Arial" panose="020B0604020202020204" pitchFamily="34" charset="0"/>
              </a:rPr>
              <a:t>-key down while </a:t>
            </a:r>
            <a:br>
              <a:rPr lang="en-GB" altLang="da-DK" sz="1200" b="0" noProof="1">
                <a:solidFill>
                  <a:schemeClr val="tx1"/>
                </a:solidFill>
                <a:latin typeface="+mn-lt"/>
                <a:cs typeface="Arial" panose="020B0604020202020204" pitchFamily="34" charset="0"/>
              </a:rPr>
            </a:br>
            <a:r>
              <a:rPr lang="da-DK" altLang="da-DK" sz="1200" b="0" noProof="1">
                <a:solidFill>
                  <a:schemeClr val="tx1"/>
                </a:solidFill>
                <a:latin typeface="+mn-lt"/>
                <a:cs typeface="Arial" panose="020B0604020202020204" pitchFamily="34" charset="0"/>
              </a:rPr>
              <a:t>dragging the corners of the picture</a:t>
            </a:r>
            <a:br>
              <a:rPr lang="en-GB" altLang="da-DK" sz="1200" b="0" noProof="1">
                <a:solidFill>
                  <a:schemeClr val="tx1"/>
                </a:solidFill>
                <a:latin typeface="+mn-lt"/>
                <a:cs typeface="Arial" panose="020B0604020202020204" pitchFamily="34" charset="0"/>
              </a:rPr>
            </a:br>
            <a:endParaRPr lang="da-DK" altLang="da-DK" sz="1200" b="0" noProof="1">
              <a:solidFill>
                <a:schemeClr val="tx1"/>
              </a:solidFill>
              <a:latin typeface="+mn-lt"/>
              <a:cs typeface="Arial" panose="020B0604020202020204" pitchFamily="34" charset="0"/>
            </a:endParaRPr>
          </a:p>
          <a:p>
            <a:pPr eaLnBrk="1" hangingPunct="1">
              <a:lnSpc>
                <a:spcPct val="100000"/>
              </a:lnSpc>
              <a:spcBef>
                <a:spcPts val="0"/>
              </a:spcBef>
              <a:spcAft>
                <a:spcPts val="600"/>
              </a:spcAft>
              <a:defRPr/>
            </a:pPr>
            <a:r>
              <a:rPr lang="da-DK" altLang="da-DK" sz="1200" b="1" noProof="1">
                <a:solidFill>
                  <a:schemeClr val="tx1"/>
                </a:solidFill>
                <a:latin typeface="+mn-lt"/>
                <a:cs typeface="Arial" panose="020B0604020202020204" pitchFamily="34" charset="0"/>
              </a:rPr>
              <a:t>HINT: </a:t>
            </a:r>
            <a:r>
              <a:rPr lang="da-DK" altLang="da-DK" sz="12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1200" b="0" noProof="1">
                <a:solidFill>
                  <a:schemeClr val="tx1"/>
                </a:solidFill>
                <a:latin typeface="+mn-lt"/>
                <a:cs typeface="Arial" panose="020B0604020202020204" pitchFamily="34" charset="0"/>
              </a:rPr>
            </a:br>
            <a:r>
              <a:rPr lang="da-DK" altLang="da-DK" sz="1200" b="0" noProof="1">
                <a:solidFill>
                  <a:schemeClr val="tx1"/>
                </a:solidFill>
                <a:latin typeface="+mn-lt"/>
                <a:cs typeface="Arial" panose="020B0604020202020204" pitchFamily="34" charset="0"/>
              </a:rPr>
              <a:t>If this happens, select the picture, </a:t>
            </a:r>
            <a:br>
              <a:rPr lang="en-GB" altLang="da-DK" sz="1200" b="0" noProof="1">
                <a:solidFill>
                  <a:schemeClr val="tx1"/>
                </a:solidFill>
                <a:latin typeface="+mn-lt"/>
                <a:cs typeface="Arial" panose="020B0604020202020204" pitchFamily="34" charset="0"/>
              </a:rPr>
            </a:br>
            <a:r>
              <a:rPr lang="da-DK" altLang="da-DK" sz="1200" b="0" noProof="1">
                <a:solidFill>
                  <a:schemeClr val="tx1"/>
                </a:solidFill>
                <a:latin typeface="+mn-lt"/>
                <a:cs typeface="Arial" panose="020B0604020202020204" pitchFamily="34" charset="0"/>
              </a:rPr>
              <a:t>right-click and choose </a:t>
            </a:r>
            <a:r>
              <a:rPr lang="da-DK" altLang="da-DK" sz="1200" b="1" noProof="1">
                <a:solidFill>
                  <a:schemeClr val="tx1"/>
                </a:solidFill>
                <a:latin typeface="+mn-lt"/>
                <a:cs typeface="Arial" panose="020B0604020202020204" pitchFamily="34" charset="0"/>
              </a:rPr>
              <a:t>Send to Back</a:t>
            </a:r>
            <a:endParaRPr lang="da-DK"/>
          </a:p>
        </p:txBody>
      </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461784" y="1283634"/>
            <a:ext cx="4392000" cy="367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b="0" cap="none" baseline="0" dirty="0">
                <a:latin typeface="+mj-lt"/>
                <a:cs typeface="Arial" panose="020B0604020202020204" pitchFamily="34" charset="0"/>
              </a:rPr>
              <a:t>Text</a:t>
            </a:r>
            <a:r>
              <a:rPr lang="da-DK" sz="1600" b="0" cap="none" dirty="0">
                <a:latin typeface="+mj-lt"/>
                <a:cs typeface="Arial" panose="020B0604020202020204" pitchFamily="34" charset="0"/>
              </a:rPr>
              <a:t> </a:t>
            </a:r>
            <a:r>
              <a:rPr lang="da-DK" sz="1600" b="0" cap="none" baseline="0" dirty="0">
                <a:latin typeface="+mj-lt"/>
                <a:cs typeface="Arial" panose="020B0604020202020204" pitchFamily="34" charset="0"/>
              </a:rPr>
              <a:t>Styles</a:t>
            </a:r>
            <a:endParaRPr lang="da-DK" altLang="da-DK" sz="1600" b="0" cap="none" baseline="0" noProof="1">
              <a:solidFill>
                <a:schemeClr val="tx1"/>
              </a:solidFill>
              <a:latin typeface="+mj-lt"/>
              <a:cs typeface="Arial" panose="020B0604020202020204" pitchFamily="34" charset="0"/>
            </a:endParaRPr>
          </a:p>
          <a:p>
            <a:pPr eaLnBrk="1" hangingPunct="1">
              <a:lnSpc>
                <a:spcPct val="100000"/>
              </a:lnSpc>
              <a:spcBef>
                <a:spcPts val="0"/>
              </a:spcBef>
              <a:spcAft>
                <a:spcPts val="600"/>
              </a:spcAft>
              <a:defRPr/>
            </a:pPr>
            <a:r>
              <a:rPr lang="da-DK" altLang="da-DK" sz="1200" b="0" noProof="1">
                <a:solidFill>
                  <a:schemeClr val="tx1"/>
                </a:solidFill>
                <a:latin typeface="+mn-lt"/>
                <a:cs typeface="Arial" panose="020B0604020202020204" pitchFamily="34" charset="0"/>
              </a:rPr>
              <a:t>Use the </a:t>
            </a:r>
            <a:r>
              <a:rPr lang="da-DK" altLang="da-DK" sz="1200" b="1" noProof="1">
                <a:solidFill>
                  <a:schemeClr val="tx1"/>
                </a:solidFill>
                <a:latin typeface="+mn-lt"/>
                <a:cs typeface="Arial" panose="020B0604020202020204" pitchFamily="34" charset="0"/>
              </a:rPr>
              <a:t>TAB</a:t>
            </a:r>
            <a:r>
              <a:rPr lang="da-DK" altLang="da-DK" sz="1200" b="0" noProof="1">
                <a:solidFill>
                  <a:schemeClr val="tx1"/>
                </a:solidFill>
                <a:latin typeface="+mn-lt"/>
                <a:cs typeface="Arial" panose="020B0604020202020204" pitchFamily="34" charset="0"/>
              </a:rPr>
              <a:t>-key</a:t>
            </a:r>
            <a:r>
              <a:rPr lang="da-DK" altLang="da-DK" sz="1200" b="0" baseline="0" noProof="1">
                <a:solidFill>
                  <a:schemeClr val="tx1"/>
                </a:solidFill>
                <a:latin typeface="+mn-lt"/>
                <a:cs typeface="Arial" panose="020B0604020202020204" pitchFamily="34" charset="0"/>
              </a:rPr>
              <a:t> to jump through levels. Click </a:t>
            </a:r>
            <a:r>
              <a:rPr lang="da-DK" altLang="da-DK" sz="1200" b="1" baseline="0" noProof="1">
                <a:solidFill>
                  <a:schemeClr val="tx1"/>
                </a:solidFill>
                <a:latin typeface="+mn-lt"/>
                <a:cs typeface="Arial" panose="020B0604020202020204" pitchFamily="34" charset="0"/>
              </a:rPr>
              <a:t>ENTER</a:t>
            </a:r>
            <a:r>
              <a:rPr lang="da-DK" altLang="da-DK" sz="1200" b="0" baseline="0" noProof="1">
                <a:solidFill>
                  <a:schemeClr val="tx1"/>
                </a:solidFill>
                <a:latin typeface="+mn-lt"/>
                <a:cs typeface="Arial" panose="020B0604020202020204" pitchFamily="34" charset="0"/>
              </a:rPr>
              <a:t>, then </a:t>
            </a:r>
            <a:r>
              <a:rPr lang="da-DK" altLang="da-DK" sz="1200" b="1" baseline="0" noProof="1">
                <a:solidFill>
                  <a:schemeClr val="tx1"/>
                </a:solidFill>
                <a:latin typeface="+mn-lt"/>
                <a:cs typeface="Arial" panose="020B0604020202020204" pitchFamily="34" charset="0"/>
              </a:rPr>
              <a:t>TAB</a:t>
            </a:r>
            <a:r>
              <a:rPr lang="da-DK" altLang="da-DK" sz="1200" b="0" baseline="0" noProof="1">
                <a:solidFill>
                  <a:schemeClr val="tx1"/>
                </a:solidFill>
                <a:latin typeface="+mn-lt"/>
                <a:cs typeface="Arial" panose="020B0604020202020204" pitchFamily="34" charset="0"/>
              </a:rPr>
              <a:t> to switch from one level to the next level</a:t>
            </a:r>
            <a:endParaRPr lang="da-DK"/>
          </a:p>
          <a:p>
            <a:pPr eaLnBrk="1" hangingPunct="1">
              <a:lnSpc>
                <a:spcPct val="100000"/>
              </a:lnSpc>
              <a:spcBef>
                <a:spcPts val="0"/>
              </a:spcBef>
              <a:spcAft>
                <a:spcPts val="600"/>
              </a:spcAft>
              <a:defRPr/>
            </a:pPr>
            <a:r>
              <a:rPr lang="da-DK" altLang="da-DK" sz="1200" b="0" baseline="0" noProof="1">
                <a:solidFill>
                  <a:schemeClr val="tx1"/>
                </a:solidFill>
                <a:latin typeface="+mn-lt"/>
                <a:cs typeface="Arial" panose="020B0604020202020204" pitchFamily="34" charset="0"/>
              </a:rPr>
              <a:t>To go back in levels use </a:t>
            </a:r>
            <a:r>
              <a:rPr lang="da-DK" altLang="da-DK" sz="1200" b="1" baseline="0" noProof="1">
                <a:solidFill>
                  <a:schemeClr val="tx1"/>
                </a:solidFill>
                <a:latin typeface="+mn-lt"/>
                <a:cs typeface="Arial" panose="020B0604020202020204" pitchFamily="34" charset="0"/>
              </a:rPr>
              <a:t>SHIFT-TAB</a:t>
            </a:r>
            <a:endParaRPr lang="da-DK" sz="1200" b="1" noProof="1">
              <a:solidFill>
                <a:schemeClr val="tx1"/>
              </a:solidFill>
              <a:latin typeface="+mn-lt"/>
              <a:cs typeface="Arial" panose="020B0604020202020204" pitchFamily="34" charset="0"/>
            </a:endParaRPr>
          </a:p>
          <a:p>
            <a:pPr eaLnBrk="1" hangingPunct="1">
              <a:lnSpc>
                <a:spcPct val="100000"/>
              </a:lnSpc>
              <a:spcBef>
                <a:spcPts val="0"/>
              </a:spcBef>
              <a:spcAft>
                <a:spcPts val="600"/>
              </a:spcAft>
              <a:defRPr/>
            </a:pPr>
            <a:r>
              <a:rPr lang="da-DK" sz="1200" noProof="1">
                <a:solidFill>
                  <a:schemeClr val="tx1"/>
                </a:solidFill>
                <a:latin typeface="+mn-lt"/>
                <a:cs typeface="Arial" panose="020B0604020202020204" pitchFamily="34" charset="0"/>
              </a:rPr>
              <a:t>Alternatively, </a:t>
            </a:r>
            <a:r>
              <a:rPr lang="da-DK" sz="1200" b="1" noProof="1">
                <a:solidFill>
                  <a:schemeClr val="tx1"/>
                </a:solidFill>
                <a:latin typeface="+mn-lt"/>
                <a:cs typeface="Arial" panose="020B0604020202020204" pitchFamily="34" charset="0"/>
              </a:rPr>
              <a:t>Increase</a:t>
            </a:r>
            <a:r>
              <a:rPr lang="da-DK" sz="1200" baseline="0" noProof="1">
                <a:solidFill>
                  <a:schemeClr val="tx1"/>
                </a:solidFill>
                <a:latin typeface="+mn-lt"/>
                <a:cs typeface="Arial" panose="020B0604020202020204" pitchFamily="34" charset="0"/>
              </a:rPr>
              <a:t> and </a:t>
            </a:r>
            <a:r>
              <a:rPr lang="da-DK" sz="1200" b="1" baseline="0" noProof="1">
                <a:solidFill>
                  <a:schemeClr val="tx1"/>
                </a:solidFill>
                <a:latin typeface="+mn-lt"/>
                <a:cs typeface="Arial" panose="020B0604020202020204" pitchFamily="34" charset="0"/>
              </a:rPr>
              <a:t>Decrease </a:t>
            </a:r>
            <a:r>
              <a:rPr lang="da-DK" sz="1200" baseline="0" noProof="1">
                <a:solidFill>
                  <a:schemeClr val="tx1"/>
                </a:solidFill>
                <a:latin typeface="+mn-lt"/>
                <a:cs typeface="Arial" panose="020B0604020202020204" pitchFamily="34" charset="0"/>
              </a:rPr>
              <a:t>list level can be used</a:t>
            </a:r>
            <a:endParaRPr lang="da-DK"/>
          </a:p>
          <a:p>
            <a:pPr eaLnBrk="1" hangingPunct="1">
              <a:lnSpc>
                <a:spcPct val="100000"/>
              </a:lnSpc>
              <a:spcBef>
                <a:spcPts val="0"/>
              </a:spcBef>
              <a:spcAft>
                <a:spcPts val="600"/>
              </a:spcAft>
              <a:defRPr/>
            </a:pPr>
            <a:endParaRPr lang="da-DK" sz="1200" baseline="0" noProof="1">
              <a:solidFill>
                <a:schemeClr val="tx1"/>
              </a:solidFill>
              <a:latin typeface="+mn-lt"/>
              <a:cs typeface="Arial" panose="020B0604020202020204" pitchFamily="34" charset="0"/>
            </a:endParaRPr>
          </a:p>
          <a:p>
            <a:pPr eaLnBrk="1" hangingPunct="1">
              <a:lnSpc>
                <a:spcPct val="100000"/>
              </a:lnSpc>
              <a:spcBef>
                <a:spcPts val="0"/>
              </a:spcBef>
              <a:spcAft>
                <a:spcPts val="600"/>
              </a:spcAft>
              <a:defRPr/>
            </a:pPr>
            <a:r>
              <a:rPr lang="da-DK" altLang="da-DK" sz="1200" b="1" noProof="1">
                <a:solidFill>
                  <a:schemeClr val="tx1"/>
                </a:solidFill>
                <a:latin typeface="+mn-lt"/>
                <a:cs typeface="Arial" panose="020B0604020202020204" pitchFamily="34" charset="0"/>
              </a:rPr>
              <a:t>HINT: </a:t>
            </a:r>
            <a:r>
              <a:rPr lang="da-DK" sz="1200" b="1" noProof="1">
                <a:solidFill>
                  <a:schemeClr val="tx1"/>
                </a:solidFill>
                <a:latin typeface="+mn-lt"/>
                <a:cs typeface="Arial" panose="020B0604020202020204" pitchFamily="34" charset="0"/>
              </a:rPr>
              <a:t>Use bullet button</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mn-lt"/>
                <a:cs typeface="Arial" panose="020B0604020202020204" pitchFamily="34" charset="0"/>
              </a:rPr>
              <a:t>Delete bullet for regular Text.</a:t>
            </a:r>
            <a:br>
              <a:rPr lang="en-GB" altLang="da-DK" sz="1200" b="0" noProof="1">
                <a:solidFill>
                  <a:schemeClr val="tx1"/>
                </a:solidFill>
                <a:latin typeface="+mn-lt"/>
                <a:cs typeface="Arial" panose="020B0604020202020204" pitchFamily="34" charset="0"/>
              </a:rPr>
            </a:br>
            <a:r>
              <a:rPr lang="da-DK" altLang="da-DK" sz="1200" b="0" noProof="1">
                <a:solidFill>
                  <a:schemeClr val="tx1"/>
                </a:solidFill>
                <a:latin typeface="+mn-lt"/>
                <a:cs typeface="Arial" panose="020B0604020202020204" pitchFamily="34" charset="0"/>
              </a:rPr>
              <a:t>Click on the bullet button to reaply the correct bullet again</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j-lt"/>
                <a:cs typeface="Arial" panose="020B0604020202020204" pitchFamily="34" charset="0"/>
              </a:rPr>
            </a:br>
            <a:r>
              <a:rPr lang="da-DK" sz="1600" dirty="0">
                <a:latin typeface="+mj-lt"/>
                <a:cs typeface="Arial" panose="020B0604020202020204" pitchFamily="34" charset="0"/>
              </a:rPr>
              <a:t>Slides &amp; Layouts</a:t>
            </a:r>
            <a:br>
              <a:rPr lang="en-GB" altLang="da-DK" sz="900" b="1" noProof="1">
                <a:solidFill>
                  <a:schemeClr val="tx1"/>
                </a:solidFill>
                <a:latin typeface="+mn-lt"/>
                <a:cs typeface="Arial" panose="020B0604020202020204" pitchFamily="34" charset="0"/>
              </a:rPr>
            </a:br>
            <a:br>
              <a:rPr lang="en-GB" altLang="da-DK" sz="900" b="1" noProof="1">
                <a:solidFill>
                  <a:schemeClr val="tx1"/>
                </a:solidFill>
                <a:latin typeface="+mn-lt"/>
                <a:cs typeface="Arial" panose="020B0604020202020204" pitchFamily="34" charset="0"/>
              </a:rPr>
            </a:br>
            <a:r>
              <a:rPr lang="da-DK" altLang="da-DK" sz="1200" b="0" noProof="1">
                <a:solidFill>
                  <a:schemeClr val="tx1"/>
                </a:solidFill>
                <a:latin typeface="+mn-lt"/>
                <a:cs typeface="Arial" panose="020B0604020202020204" pitchFamily="34" charset="0"/>
              </a:rPr>
              <a:t>Click on the menu </a:t>
            </a:r>
            <a:r>
              <a:rPr lang="da-DK" altLang="da-DK" sz="1200" b="1" noProof="1">
                <a:solidFill>
                  <a:schemeClr val="tx1"/>
                </a:solidFill>
                <a:latin typeface="+mn-lt"/>
                <a:cs typeface="Arial" panose="020B0604020202020204" pitchFamily="34" charset="0"/>
              </a:rPr>
              <a:t>New Slide </a:t>
            </a:r>
            <a:r>
              <a:rPr lang="da-DK" altLang="da-DK" sz="1200" b="0" noProof="1">
                <a:solidFill>
                  <a:schemeClr val="tx1"/>
                </a:solidFill>
                <a:latin typeface="+mn-lt"/>
                <a:cs typeface="Arial" panose="020B0604020202020204" pitchFamily="34" charset="0"/>
              </a:rPr>
              <a:t>in the </a:t>
            </a:r>
            <a:r>
              <a:rPr lang="da-DK" altLang="da-DK" sz="1200" b="1" noProof="1">
                <a:solidFill>
                  <a:schemeClr val="tx1"/>
                </a:solidFill>
                <a:latin typeface="+mn-lt"/>
                <a:cs typeface="Arial" panose="020B0604020202020204" pitchFamily="34" charset="0"/>
              </a:rPr>
              <a:t>Home</a:t>
            </a:r>
            <a:r>
              <a:rPr lang="da-DK" altLang="da-DK" sz="1200" b="0" noProof="1">
                <a:solidFill>
                  <a:schemeClr val="tx1"/>
                </a:solidFill>
                <a:latin typeface="+mn-lt"/>
                <a:cs typeface="Arial" panose="020B0604020202020204" pitchFamily="34" charset="0"/>
              </a:rPr>
              <a:t> tab to insert a new slide</a:t>
            </a:r>
            <a:br>
              <a:rPr lang="en-GB" altLang="da-DK" sz="1200" b="0" noProof="1">
                <a:solidFill>
                  <a:schemeClr val="tx1"/>
                </a:solidFill>
                <a:latin typeface="+mn-lt"/>
                <a:cs typeface="Arial" panose="020B0604020202020204" pitchFamily="34" charset="0"/>
              </a:rPr>
            </a:br>
            <a:br>
              <a:rPr lang="en-GB" altLang="da-DK" sz="1200" b="0" noProof="1">
                <a:solidFill>
                  <a:schemeClr val="tx1"/>
                </a:solidFill>
                <a:latin typeface="+mn-lt"/>
                <a:cs typeface="Arial" panose="020B0604020202020204" pitchFamily="34" charset="0"/>
              </a:rPr>
            </a:br>
            <a:r>
              <a:rPr lang="da-DK" altLang="da-DK" sz="1200" b="1" noProof="1">
                <a:solidFill>
                  <a:schemeClr val="tx1"/>
                </a:solidFill>
                <a:latin typeface="+mn-lt"/>
                <a:cs typeface="Arial" panose="020B0604020202020204" pitchFamily="34" charset="0"/>
              </a:rPr>
              <a:t>Change layout</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solidFill>
                  <a:srgbClr val="000000"/>
                </a:solidFill>
                <a:latin typeface="+mn-lt"/>
                <a:ea typeface="Arial" panose="020B0604020202020204" pitchFamily="34" charset="0"/>
                <a:cs typeface="Arial" panose="020B0604020202020204" pitchFamily="34" charset="0"/>
              </a:rPr>
              <a:t>Click on the arrow next to </a:t>
            </a:r>
            <a:r>
              <a:rPr lang="da-DK" sz="1200" b="1" dirty="0">
                <a:solidFill>
                  <a:srgbClr val="000000"/>
                </a:solidFill>
                <a:latin typeface="+mn-lt"/>
                <a:ea typeface="Arial" panose="020B0604020202020204" pitchFamily="34" charset="0"/>
                <a:cs typeface="Arial" panose="020B0604020202020204" pitchFamily="34" charset="0"/>
              </a:rPr>
              <a:t>Layout</a:t>
            </a:r>
            <a:br>
              <a:rPr lang="en-GB" sz="1200" b="1" dirty="0">
                <a:solidFill>
                  <a:srgbClr val="000000"/>
                </a:solidFill>
                <a:latin typeface="+mn-lt"/>
                <a:ea typeface="Arial" panose="020B0604020202020204" pitchFamily="34" charset="0"/>
                <a:cs typeface="Arial" panose="020B0604020202020204" pitchFamily="34" charset="0"/>
              </a:rPr>
            </a:br>
            <a:r>
              <a:rPr lang="da-DK" sz="1200" dirty="0">
                <a:solidFill>
                  <a:srgbClr val="000000"/>
                </a:solidFill>
                <a:latin typeface="+mn-lt"/>
                <a:ea typeface="Arial" panose="020B0604020202020204" pitchFamily="34" charset="0"/>
                <a:cs typeface="Arial" panose="020B0604020202020204" pitchFamily="34" charset="0"/>
              </a:rPr>
              <a:t>to view a dropdown menu of possible slide layouts</a:t>
            </a:r>
            <a:br>
              <a:rPr lang="en-GB" altLang="da-DK" sz="1200" b="0" baseline="0" noProof="1">
                <a:solidFill>
                  <a:schemeClr val="tx1"/>
                </a:solidFill>
                <a:latin typeface="+mn-lt"/>
                <a:cs typeface="Arial" panose="020B0604020202020204" pitchFamily="34" charset="0"/>
              </a:rPr>
            </a:br>
            <a:br>
              <a:rPr lang="en-GB" altLang="da-DK" sz="1200" b="0" baseline="0" noProof="1">
                <a:solidFill>
                  <a:schemeClr val="tx1"/>
                </a:solidFill>
                <a:latin typeface="+mn-lt"/>
                <a:cs typeface="Arial" panose="020B0604020202020204" pitchFamily="34" charset="0"/>
              </a:rPr>
            </a:br>
            <a:r>
              <a:rPr lang="da-DK" sz="1200" b="1" noProof="1">
                <a:solidFill>
                  <a:schemeClr val="tx1"/>
                </a:solidFill>
                <a:latin typeface="+mn-lt"/>
                <a:cs typeface="Arial" panose="020B060402020202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1200" noProof="1">
                <a:solidFill>
                  <a:schemeClr val="tx1"/>
                </a:solidFill>
                <a:latin typeface="+mn-lt"/>
                <a:cs typeface="Arial" panose="020B0604020202020204" pitchFamily="34" charset="0"/>
              </a:rPr>
              <a:t>Click the </a:t>
            </a:r>
            <a:r>
              <a:rPr lang="da-DK" altLang="da-DK" sz="1200" b="1" baseline="0" noProof="1">
                <a:solidFill>
                  <a:schemeClr val="tx1"/>
                </a:solidFill>
                <a:latin typeface="+mn-lt"/>
                <a:cs typeface="Arial" panose="020B0604020202020204" pitchFamily="34" charset="0"/>
              </a:rPr>
              <a:t>Reset </a:t>
            </a:r>
            <a:r>
              <a:rPr lang="da-DK" altLang="da-DK" sz="1200" noProof="1">
                <a:solidFill>
                  <a:schemeClr val="tx1"/>
                </a:solidFill>
                <a:latin typeface="+mn-lt"/>
                <a:cs typeface="Arial" panose="020B0604020202020204" pitchFamily="34" charset="0"/>
              </a:rPr>
              <a:t>menu to reset position, size</a:t>
            </a:r>
            <a:r>
              <a:rPr lang="da-DK" altLang="da-DK" sz="1200" baseline="0" noProof="1">
                <a:solidFill>
                  <a:schemeClr val="tx1"/>
                </a:solidFill>
                <a:latin typeface="+mn-lt"/>
                <a:cs typeface="Arial" panose="020B0604020202020204" pitchFamily="34" charset="0"/>
              </a:rPr>
              <a:t> and formatting of the slide placeholders to their default settings</a:t>
            </a:r>
            <a:endParaRPr lang="da-DK" altLang="da-DK" sz="1200"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2"/>
          <a:stretch>
            <a:fillRect/>
          </a:stretch>
        </p:blipFill>
        <p:spPr>
          <a:xfrm>
            <a:off x="4999844" y="3182809"/>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3"/>
          <a:stretch>
            <a:fillRect/>
          </a:stretch>
        </p:blipFill>
        <p:spPr>
          <a:xfrm>
            <a:off x="5000385" y="2279820"/>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4"/>
          <a:srcRect l="3901" t="45142" r="62601" b="9046"/>
          <a:stretch/>
        </p:blipFill>
        <p:spPr>
          <a:xfrm>
            <a:off x="10809935" y="3164813"/>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5"/>
          <a:stretch>
            <a:fillRect/>
          </a:stretch>
        </p:blipFill>
        <p:spPr>
          <a:xfrm>
            <a:off x="5006266" y="3956575"/>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6"/>
          <a:stretch>
            <a:fillRect/>
          </a:stretch>
        </p:blipFill>
        <p:spPr>
          <a:xfrm>
            <a:off x="5006266" y="5716662"/>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7"/>
          <a:stretch>
            <a:fillRect/>
          </a:stretch>
        </p:blipFill>
        <p:spPr>
          <a:xfrm>
            <a:off x="10900467" y="4145944"/>
            <a:ext cx="313788" cy="543900"/>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449264" y="631996"/>
            <a:ext cx="11199810" cy="650171"/>
          </a:xfrm>
          <a:prstGeom prst="rect">
            <a:avLst/>
          </a:prstGeom>
          <a:noFill/>
        </p:spPr>
        <p:txBody>
          <a:bodyPr wrap="square" lIns="0" tIns="0" rIns="0" bIns="0" rtlCol="0" anchor="t" anchorCtr="0">
            <a:noAutofit/>
          </a:bodyPr>
          <a:lstStyle/>
          <a:p>
            <a:r>
              <a:rPr lang="da-DK" sz="3200" noProof="1">
                <a:latin typeface="+mj-lt"/>
                <a:cs typeface="Arial" panose="020B0604020202020204" pitchFamily="34" charset="0"/>
              </a:rPr>
              <a:t>U</a:t>
            </a:r>
            <a:r>
              <a:rPr lang="da-DK" sz="3200" b="0" noProof="1">
                <a:solidFill>
                  <a:schemeClr val="tx1"/>
                </a:solidFill>
                <a:latin typeface="+mj-lt"/>
                <a:cs typeface="Arial" panose="020B0604020202020204" pitchFamily="34" charset="0"/>
              </a:rPr>
              <a:t>ser guide</a:t>
            </a:r>
            <a:endParaRPr lang="da-DK"/>
          </a:p>
        </p:txBody>
      </p:sp>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8"/>
          <a:stretch>
            <a:fillRect/>
          </a:stretch>
        </p:blipFill>
        <p:spPr>
          <a:xfrm>
            <a:off x="5006265" y="4906926"/>
            <a:ext cx="475428" cy="176762"/>
          </a:xfrm>
          <a:prstGeom prst="rect">
            <a:avLst/>
          </a:prstGeom>
        </p:spPr>
      </p:pic>
      <p:sp>
        <p:nvSpPr>
          <p:cNvPr id="30" name="Date Placeholder 6" hidden="1">
            <a:extLst>
              <a:ext uri="{FF2B5EF4-FFF2-40B4-BE49-F238E27FC236}">
                <a16:creationId xmlns:a16="http://schemas.microsoft.com/office/drawing/2014/main" id="{93509EEE-7461-4A52-B4A2-A2B1C4E48F2F}"/>
              </a:ext>
            </a:extLst>
          </p:cNvPr>
          <p:cNvSpPr>
            <a:spLocks noGrp="1"/>
          </p:cNvSpPr>
          <p:nvPr userDrawn="1">
            <p:ph type="dt" sz="half" idx="15"/>
          </p:nvPr>
        </p:nvSpPr>
        <p:spPr>
          <a:xfrm>
            <a:off x="0" y="6876000"/>
            <a:ext cx="0" cy="0"/>
          </a:xfrm>
        </p:spPr>
        <p:txBody>
          <a:bodyPr/>
          <a:lstStyle>
            <a:lvl1pPr>
              <a:defRPr sz="100">
                <a:noFill/>
              </a:defRPr>
            </a:lvl1pPr>
          </a:lstStyle>
          <a:p>
            <a:fld id="{1F87E772-E5F0-4DAE-A926-DD22AE1FC7C6}" type="datetime3">
              <a:rPr lang="da-DK" smtClean="0"/>
              <a:t>15.05.2024</a:t>
            </a:fld>
            <a:endParaRPr lang="da-DK" dirty="0"/>
          </a:p>
        </p:txBody>
      </p:sp>
      <p:sp>
        <p:nvSpPr>
          <p:cNvPr id="31" name="Footer Placeholder 8" hidden="1">
            <a:extLst>
              <a:ext uri="{FF2B5EF4-FFF2-40B4-BE49-F238E27FC236}">
                <a16:creationId xmlns:a16="http://schemas.microsoft.com/office/drawing/2014/main" id="{04FBFFDD-91FD-4FB1-8AA5-633D6F8CCA8C}"/>
              </a:ext>
            </a:extLst>
          </p:cNvPr>
          <p:cNvSpPr>
            <a:spLocks noGrp="1"/>
          </p:cNvSpPr>
          <p:nvPr userDrawn="1">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32" name="Slide Number Placeholder 10" hidden="1">
            <a:extLst>
              <a:ext uri="{FF2B5EF4-FFF2-40B4-BE49-F238E27FC236}">
                <a16:creationId xmlns:a16="http://schemas.microsoft.com/office/drawing/2014/main" id="{D443AB72-9BE8-43B6-A442-FA802909AB18}"/>
              </a:ext>
            </a:extLst>
          </p:cNvPr>
          <p:cNvSpPr>
            <a:spLocks noGrp="1"/>
          </p:cNvSpPr>
          <p:nvPr userDrawn="1">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7" name="Billede 26">
            <a:extLst>
              <a:ext uri="{FF2B5EF4-FFF2-40B4-BE49-F238E27FC236}">
                <a16:creationId xmlns:a16="http://schemas.microsoft.com/office/drawing/2014/main" id="{A1BCE2C4-0C15-C6B1-0F86-2BCFEB1BC20E}"/>
              </a:ext>
            </a:extLst>
          </p:cNvPr>
          <p:cNvPicPr>
            <a:picLocks noChangeAspect="1"/>
          </p:cNvPicPr>
          <p:nvPr userDrawn="1"/>
        </p:nvPicPr>
        <p:blipFill>
          <a:blip r:embed="rId9"/>
          <a:stretch>
            <a:fillRect/>
          </a:stretch>
        </p:blipFill>
        <p:spPr>
          <a:xfrm>
            <a:off x="10888958" y="1662353"/>
            <a:ext cx="305786" cy="365851"/>
          </a:xfrm>
          <a:prstGeom prst="rect">
            <a:avLst/>
          </a:prstGeom>
        </p:spPr>
      </p:pic>
      <p:pic>
        <p:nvPicPr>
          <p:cNvPr id="8" name="Picture 7">
            <a:extLst>
              <a:ext uri="{FF2B5EF4-FFF2-40B4-BE49-F238E27FC236}">
                <a16:creationId xmlns:a16="http://schemas.microsoft.com/office/drawing/2014/main" id="{9BD8F426-564F-8DD3-CB73-E9B5F55CE2EF}"/>
              </a:ext>
            </a:extLst>
          </p:cNvPr>
          <p:cNvPicPr>
            <a:picLocks noChangeAspect="1"/>
          </p:cNvPicPr>
          <p:nvPr userDrawn="1"/>
        </p:nvPicPr>
        <p:blipFill rotWithShape="1">
          <a:blip r:embed="rId10"/>
          <a:srcRect l="50000" t="50000" b="4554"/>
          <a:stretch/>
        </p:blipFill>
        <p:spPr>
          <a:xfrm>
            <a:off x="10823097" y="2408391"/>
            <a:ext cx="437508" cy="365851"/>
          </a:xfrm>
          <a:prstGeom prst="rect">
            <a:avLst/>
          </a:prstGeom>
        </p:spPr>
      </p:pic>
    </p:spTree>
    <p:extLst>
      <p:ext uri="{BB962C8B-B14F-4D97-AF65-F5344CB8AC3E}">
        <p14:creationId xmlns:p14="http://schemas.microsoft.com/office/powerpoint/2010/main" val="1621731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0" name="Background">
            <a:extLst>
              <a:ext uri="{FF2B5EF4-FFF2-40B4-BE49-F238E27FC236}">
                <a16:creationId xmlns:a16="http://schemas.microsoft.com/office/drawing/2014/main" id="{AE022511-4DD1-4FC0-998B-A08766498F15}"/>
              </a:ext>
            </a:extLst>
          </p:cNvPr>
          <p:cNvSpPr>
            <a:spLocks noGrp="1" noRot="1" noMove="1" noResize="1" noEditPoints="1" noAdjustHandles="1" noChangeArrowheads="1" noChangeShapeType="1"/>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449263" y="1278004"/>
            <a:ext cx="4392000" cy="259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j-lt"/>
                <a:cs typeface="Arial" panose="020B0604020202020204" pitchFamily="34" charset="0"/>
              </a:rPr>
              <a:t>Header &amp; footer</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Do this at the very end to apply the changes on all slides</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Click on </a:t>
            </a:r>
            <a:r>
              <a:rPr lang="da-DK" altLang="da-DK" sz="1200" b="1" noProof="1">
                <a:solidFill>
                  <a:schemeClr val="tx1"/>
                </a:solidFill>
                <a:latin typeface="+mn-lt"/>
                <a:cs typeface="Arial" panose="020B0604020202020204" pitchFamily="34" charset="0"/>
              </a:rPr>
              <a:t>Header and Footer </a:t>
            </a:r>
            <a:r>
              <a:rPr lang="da-DK" altLang="da-DK" sz="1200" b="0" noProof="1">
                <a:solidFill>
                  <a:schemeClr val="tx1"/>
                </a:solidFill>
                <a:latin typeface="+mn-lt"/>
                <a:cs typeface="Arial" panose="020B0604020202020204" pitchFamily="34" charset="0"/>
              </a:rPr>
              <a:t>in the </a:t>
            </a:r>
            <a:r>
              <a:rPr lang="da-DK" altLang="da-DK" sz="1200" b="1" noProof="1">
                <a:solidFill>
                  <a:schemeClr val="tx1"/>
                </a:solidFill>
                <a:latin typeface="+mn-lt"/>
                <a:cs typeface="Arial" panose="020B0604020202020204" pitchFamily="34" charset="0"/>
              </a:rPr>
              <a:t>Insert</a:t>
            </a:r>
            <a:r>
              <a:rPr lang="da-DK" altLang="da-DK" sz="1200" b="0" noProof="1">
                <a:solidFill>
                  <a:schemeClr val="tx1"/>
                </a:solidFill>
                <a:latin typeface="+mn-lt"/>
                <a:cs typeface="Arial" panose="020B0604020202020204" pitchFamily="34" charset="0"/>
              </a:rPr>
              <a:t> tab (write the desired Text)</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Click </a:t>
            </a:r>
            <a:r>
              <a:rPr lang="da-DK" altLang="da-DK" sz="1200" b="1" noProof="1">
                <a:solidFill>
                  <a:schemeClr val="tx1"/>
                </a:solidFill>
                <a:latin typeface="+mn-lt"/>
                <a:cs typeface="Arial" panose="020B0604020202020204" pitchFamily="34" charset="0"/>
              </a:rPr>
              <a:t>Apply to All </a:t>
            </a:r>
            <a:r>
              <a:rPr lang="da-DK" altLang="da-DK" sz="1200" b="0" noProof="1">
                <a:solidFill>
                  <a:schemeClr val="tx1"/>
                </a:solidFill>
                <a:latin typeface="+mn-lt"/>
                <a:cs typeface="Arial" panose="020B0604020202020204" pitchFamily="34" charset="0"/>
              </a:rPr>
              <a:t>or </a:t>
            </a:r>
            <a:r>
              <a:rPr lang="da-DK" altLang="da-DK" sz="1200" b="1" noProof="1">
                <a:solidFill>
                  <a:schemeClr val="tx1"/>
                </a:solidFill>
                <a:latin typeface="+mn-lt"/>
                <a:cs typeface="Arial" panose="020B0604020202020204" pitchFamily="34" charset="0"/>
              </a:rPr>
              <a:t>Apply</a:t>
            </a:r>
            <a:r>
              <a:rPr lang="da-DK" altLang="da-DK" sz="1200" b="0" noProof="1">
                <a:solidFill>
                  <a:schemeClr val="tx1"/>
                </a:solidFill>
                <a:latin typeface="+mn-lt"/>
                <a:cs typeface="Arial" panose="020B0604020202020204" pitchFamily="34" charset="0"/>
              </a:rPr>
              <a:t> if only used on one slide</a:t>
            </a:r>
            <a:endParaRPr lang="da-DK"/>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kern="1200" dirty="0">
                <a:solidFill>
                  <a:schemeClr val="tx1"/>
                </a:solidFill>
                <a:latin typeface="+mj-lt"/>
                <a:ea typeface="+mn-ea"/>
                <a:cs typeface="Arial" panose="020B0604020202020204" pitchFamily="34" charset="0"/>
              </a:rPr>
              <a:t>Guides</a:t>
            </a:r>
            <a:endParaRPr lang="da-DK" sz="1600" kern="1200" noProof="1">
              <a:solidFill>
                <a:schemeClr val="tx1"/>
              </a:solidFill>
              <a:latin typeface="+mj-lt"/>
              <a:ea typeface="+mn-ea"/>
              <a:cs typeface="Arial" panose="020B0604020202020204" pitchFamily="34" charset="0"/>
            </a:endParaRPr>
          </a:p>
          <a:p>
            <a:pPr eaLnBrk="1" hangingPunct="1">
              <a:spcAft>
                <a:spcPts val="600"/>
              </a:spcAft>
              <a:defRPr/>
            </a:pPr>
            <a:r>
              <a:rPr lang="da-DK" altLang="da-DK" sz="1200" b="0" noProof="1">
                <a:solidFill>
                  <a:schemeClr val="tx1"/>
                </a:solidFill>
                <a:latin typeface="+mn-lt"/>
                <a:cs typeface="Arial" panose="020B0604020202020204" pitchFamily="34" charset="0"/>
              </a:rPr>
              <a:t>Click the </a:t>
            </a:r>
            <a:r>
              <a:rPr lang="da-DK" altLang="da-DK" sz="1200" b="1" noProof="1">
                <a:solidFill>
                  <a:schemeClr val="tx1"/>
                </a:solidFill>
                <a:latin typeface="+mn-lt"/>
                <a:cs typeface="Arial" panose="020B0604020202020204" pitchFamily="34" charset="0"/>
              </a:rPr>
              <a:t>View</a:t>
            </a:r>
            <a:r>
              <a:rPr lang="da-DK" altLang="da-DK" sz="1200" b="0" noProof="1">
                <a:solidFill>
                  <a:schemeClr val="tx1"/>
                </a:solidFill>
                <a:latin typeface="+mn-lt"/>
                <a:cs typeface="Arial" panose="020B0604020202020204" pitchFamily="34" charset="0"/>
              </a:rPr>
              <a:t> tab and set tick mark next to </a:t>
            </a:r>
            <a:r>
              <a:rPr lang="da-DK" altLang="da-DK" sz="1200" b="1" noProof="1">
                <a:solidFill>
                  <a:schemeClr val="tx1"/>
                </a:solidFill>
                <a:latin typeface="+mn-lt"/>
                <a:cs typeface="Arial" panose="020B0604020202020204" pitchFamily="34" charset="0"/>
              </a:rPr>
              <a:t>Guides</a:t>
            </a:r>
            <a:endParaRPr lang="da-DK" altLang="da-DK" sz="1200" b="0" noProof="1">
              <a:solidFill>
                <a:schemeClr val="tx1"/>
              </a:solidFill>
              <a:latin typeface="+mn-lt"/>
              <a:cs typeface="Arial" panose="020B0604020202020204" pitchFamily="34" charset="0"/>
            </a:endParaRPr>
          </a:p>
          <a:p>
            <a:pPr eaLnBrk="1" hangingPunct="1">
              <a:spcAft>
                <a:spcPts val="600"/>
              </a:spcAft>
              <a:defRPr/>
            </a:pPr>
            <a:r>
              <a:rPr lang="da-DK" altLang="da-DK" sz="1200" b="1" noProof="1">
                <a:solidFill>
                  <a:schemeClr val="tx1"/>
                </a:solidFill>
                <a:latin typeface="+mn-lt"/>
                <a:cs typeface="Arial" panose="020B0604020202020204" pitchFamily="34" charset="0"/>
              </a:rPr>
              <a:t>HINT: Alt + F9 </a:t>
            </a:r>
            <a:r>
              <a:rPr lang="da-DK" altLang="da-DK" sz="1200" b="0" noProof="1">
                <a:solidFill>
                  <a:schemeClr val="tx1"/>
                </a:solidFill>
                <a:latin typeface="+mn-lt"/>
                <a:cs typeface="Arial" panose="020B0604020202020204" pitchFamily="34" charset="0"/>
              </a:rPr>
              <a:t>for quick view of guides</a:t>
            </a:r>
            <a:br>
              <a:rPr lang="en-GB" altLang="da-DK" sz="1200" b="0" noProof="1">
                <a:solidFill>
                  <a:schemeClr val="tx1"/>
                </a:solidFill>
                <a:latin typeface="+mn-lt"/>
                <a:cs typeface="Arial" panose="020B0604020202020204" pitchFamily="34" charset="0"/>
              </a:rPr>
            </a:br>
            <a:r>
              <a:rPr lang="da-DK" altLang="da-DK" sz="1200" b="1" noProof="1">
                <a:solidFill>
                  <a:schemeClr val="tx1"/>
                </a:solidFill>
                <a:latin typeface="+mn-lt"/>
                <a:cs typeface="Arial" panose="020B0604020202020204" pitchFamily="34" charset="0"/>
              </a:rPr>
              <a:t>Mac: </a:t>
            </a:r>
            <a:r>
              <a:rPr lang="da-DK" sz="1200" b="0" i="0" dirty="0">
                <a:solidFill>
                  <a:srgbClr val="333333"/>
                </a:solidFill>
                <a:effectLst/>
                <a:latin typeface="+mn-lt"/>
              </a:rPr>
              <a:t>⌘ </a:t>
            </a:r>
            <a:r>
              <a:rPr lang="da-DK" altLang="da-DK" sz="1200" b="0" noProof="1">
                <a:solidFill>
                  <a:schemeClr val="tx1"/>
                </a:solidFill>
                <a:latin typeface="+mn-lt"/>
                <a:cs typeface="Arial" panose="020B0604020202020204" pitchFamily="34" charset="0"/>
              </a:rPr>
              <a:t>+ option + ctrl + G</a:t>
            </a:r>
            <a:endParaRPr lang="da-DK"/>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kern="1200" dirty="0">
                <a:solidFill>
                  <a:schemeClr val="tx1"/>
                </a:solidFill>
                <a:latin typeface="+mj-lt"/>
                <a:ea typeface="+mn-ea"/>
                <a:cs typeface="Arial" panose="020B0604020202020204" pitchFamily="34" charset="0"/>
              </a:rPr>
              <a:t>Slides &amp; Slide elements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mn-lt"/>
                <a:cs typeface="Arial" panose="020B0604020202020204" pitchFamily="34" charset="0"/>
              </a:rPr>
              <a:t>Insert predefined slides and elements using the Templafy pane. Choose </a:t>
            </a:r>
            <a:r>
              <a:rPr lang="da-DK" altLang="da-DK" sz="1200" b="1" noProof="1">
                <a:solidFill>
                  <a:schemeClr val="tx1"/>
                </a:solidFill>
                <a:latin typeface="+mn-lt"/>
                <a:cs typeface="Arial" panose="020B0604020202020204" pitchFamily="34" charset="0"/>
              </a:rPr>
              <a:t>Slides</a:t>
            </a:r>
            <a:r>
              <a:rPr lang="da-DK" altLang="da-DK" sz="1200" b="0" noProof="1">
                <a:solidFill>
                  <a:schemeClr val="tx1"/>
                </a:solidFill>
                <a:latin typeface="+mn-lt"/>
                <a:cs typeface="Arial" panose="020B0604020202020204" pitchFamily="34" charset="0"/>
              </a:rPr>
              <a:t> and </a:t>
            </a:r>
            <a:r>
              <a:rPr lang="da-DK" altLang="da-DK" sz="1200" b="1" noProof="1">
                <a:solidFill>
                  <a:schemeClr val="tx1"/>
                </a:solidFill>
                <a:latin typeface="+mn-lt"/>
                <a:cs typeface="Arial" panose="020B0604020202020204" pitchFamily="34" charset="0"/>
              </a:rPr>
              <a:t>Slide elements </a:t>
            </a:r>
            <a:r>
              <a:rPr lang="da-DK" altLang="da-DK" sz="1200" b="0" noProof="1">
                <a:solidFill>
                  <a:schemeClr val="tx1"/>
                </a:solidFill>
                <a:latin typeface="+mn-lt"/>
                <a:cs typeface="Arial" panose="020B0604020202020204" pitchFamily="34" charset="0"/>
              </a:rPr>
              <a:t>from the buttons in the Templafy pane on the right side of the screen</a:t>
            </a:r>
            <a:endParaRPr lang="da-DK" altLang="da-DK" sz="12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49264" y="634822"/>
            <a:ext cx="11199810" cy="650171"/>
          </a:xfrm>
          <a:prstGeom prst="rect">
            <a:avLst/>
          </a:prstGeom>
          <a:noFill/>
        </p:spPr>
        <p:txBody>
          <a:bodyPr wrap="square" lIns="0" tIns="0" rIns="0" bIns="0" rtlCol="0" anchor="t" anchorCtr="0">
            <a:noAutofit/>
          </a:bodyPr>
          <a:lstStyle/>
          <a:p>
            <a:r>
              <a:rPr lang="da-DK" sz="3200" noProof="1">
                <a:latin typeface="+mj-lt"/>
                <a:cs typeface="Arial" panose="020B0604020202020204" pitchFamily="34" charset="0"/>
              </a:rPr>
              <a:t>U</a:t>
            </a:r>
            <a:r>
              <a:rPr lang="da-DK" sz="3200" b="0" noProof="1">
                <a:solidFill>
                  <a:schemeClr val="tx1"/>
                </a:solidFill>
                <a:latin typeface="+mj-lt"/>
                <a:cs typeface="Arial" panose="020B0604020202020204" pitchFamily="34" charset="0"/>
              </a:rPr>
              <a:t>ser guide</a:t>
            </a:r>
            <a:endParaRPr lang="da-DK"/>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2"/>
          <a:stretch>
            <a:fillRect/>
          </a:stretch>
        </p:blipFill>
        <p:spPr>
          <a:xfrm>
            <a:off x="4961792" y="1819829"/>
            <a:ext cx="378293" cy="543366"/>
          </a:xfrm>
          <a:prstGeom prst="rect">
            <a:avLst/>
          </a:prstGeom>
        </p:spPr>
      </p:pic>
      <p:sp>
        <p:nvSpPr>
          <p:cNvPr id="21" name="Text Box 4">
            <a:extLst>
              <a:ext uri="{FF2B5EF4-FFF2-40B4-BE49-F238E27FC236}">
                <a16:creationId xmlns:a16="http://schemas.microsoft.com/office/drawing/2014/main" id="{58A97632-535B-49AA-85C2-E4655C096295}"/>
              </a:ext>
            </a:extLst>
          </p:cNvPr>
          <p:cNvSpPr txBox="1">
            <a:spLocks noChangeArrowheads="1"/>
          </p:cNvSpPr>
          <p:nvPr userDrawn="1"/>
        </p:nvSpPr>
        <p:spPr bwMode="auto">
          <a:xfrm>
            <a:off x="6217200" y="1219445"/>
            <a:ext cx="4392000" cy="294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600" kern="1200" noProof="1">
                <a:solidFill>
                  <a:schemeClr val="tx1"/>
                </a:solidFill>
                <a:latin typeface="+mj-lt"/>
                <a:ea typeface="+mn-ea"/>
                <a:cs typeface="Arial" panose="020B0604020202020204" pitchFamily="34" charset="0"/>
              </a:rPr>
              <a:t>Copy/Paste Content</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When copying old content to your new presentation, </a:t>
            </a:r>
            <a:br>
              <a:rPr lang="en-GB" altLang="da-DK" sz="1200" b="0" noProof="1">
                <a:solidFill>
                  <a:schemeClr val="tx1"/>
                </a:solidFill>
                <a:latin typeface="+mn-lt"/>
                <a:cs typeface="Arial" panose="020B0604020202020204" pitchFamily="34" charset="0"/>
              </a:rPr>
            </a:br>
            <a:r>
              <a:rPr lang="da-DK" altLang="da-DK" sz="1200" b="0" noProof="1">
                <a:solidFill>
                  <a:schemeClr val="tx1"/>
                </a:solidFill>
                <a:latin typeface="+mn-lt"/>
                <a:cs typeface="Arial" panose="020B0604020202020204" pitchFamily="34" charset="0"/>
              </a:rPr>
              <a:t>2 options are available:</a:t>
            </a:r>
            <a:endParaRPr lang="da-DK"/>
          </a:p>
          <a:p>
            <a:pPr eaLnBrk="1" hangingPunct="1">
              <a:spcAft>
                <a:spcPts val="600"/>
              </a:spcAft>
              <a:defRPr/>
            </a:pPr>
            <a:r>
              <a:rPr lang="da-DK" altLang="da-DK" sz="1200" b="1" noProof="1">
                <a:solidFill>
                  <a:schemeClr val="tx1"/>
                </a:solidFill>
                <a:latin typeface="+mn-lt"/>
                <a:cs typeface="Arial" panose="020B0604020202020204" pitchFamily="34" charset="0"/>
              </a:rPr>
              <a:t>1. Best practice: </a:t>
            </a:r>
            <a:r>
              <a:rPr lang="da-DK" altLang="da-DK" sz="1200" b="0" noProof="1">
                <a:solidFill>
                  <a:schemeClr val="tx1"/>
                </a:solidFill>
                <a:latin typeface="+mn-lt"/>
                <a:cs typeface="Arial" panose="020B0604020202020204" pitchFamily="34" charset="0"/>
              </a:rPr>
              <a:t>Create a slide in your new presentation and copy </a:t>
            </a:r>
            <a:r>
              <a:rPr lang="da-DK" altLang="da-DK" sz="1200" b="0" i="0" u="sng" noProof="1">
                <a:solidFill>
                  <a:schemeClr val="tx1"/>
                </a:solidFill>
                <a:latin typeface="+mn-lt"/>
                <a:cs typeface="Arial" panose="020B0604020202020204" pitchFamily="34" charset="0"/>
              </a:rPr>
              <a:t>one</a:t>
            </a:r>
            <a:r>
              <a:rPr lang="da-DK" altLang="da-DK" sz="1200" b="0" i="0" u="none" noProof="1">
                <a:solidFill>
                  <a:schemeClr val="tx1"/>
                </a:solidFill>
                <a:latin typeface="+mn-lt"/>
                <a:cs typeface="Arial" panose="020B0604020202020204" pitchFamily="34" charset="0"/>
              </a:rPr>
              <a:t> piece of content at a time (e.g. copy all text from </a:t>
            </a:r>
            <a:r>
              <a:rPr lang="da-DK" altLang="da-DK" sz="1200" b="0" i="0" u="sng" noProof="1">
                <a:solidFill>
                  <a:schemeClr val="tx1"/>
                </a:solidFill>
                <a:latin typeface="+mn-lt"/>
                <a:cs typeface="Arial" panose="020B0604020202020204" pitchFamily="34" charset="0"/>
              </a:rPr>
              <a:t>one</a:t>
            </a:r>
            <a:r>
              <a:rPr lang="da-DK" altLang="da-DK" sz="1200" b="0" i="0" u="none" noProof="1">
                <a:solidFill>
                  <a:schemeClr val="tx1"/>
                </a:solidFill>
                <a:latin typeface="+mn-lt"/>
                <a:cs typeface="Arial" panose="020B0604020202020204" pitchFamily="34" charset="0"/>
              </a:rPr>
              <a:t> textbox)</a:t>
            </a:r>
            <a:endParaRPr lang="da-DK" altLang="da-DK" sz="1200" b="1" i="0" u="sng" noProof="1">
              <a:solidFill>
                <a:schemeClr val="tx1"/>
              </a:solidFill>
              <a:latin typeface="+mn-lt"/>
              <a:cs typeface="Arial" panose="020B0604020202020204" pitchFamily="34" charset="0"/>
            </a:endParaRPr>
          </a:p>
          <a:p>
            <a:pPr eaLnBrk="1" hangingPunct="1">
              <a:spcAft>
                <a:spcPts val="600"/>
              </a:spcAft>
              <a:defRPr/>
            </a:pPr>
            <a:r>
              <a:rPr lang="da-DK" altLang="da-DK" sz="1200" b="1" noProof="1">
                <a:solidFill>
                  <a:schemeClr val="tx1"/>
                </a:solidFill>
                <a:latin typeface="+mn-lt"/>
                <a:cs typeface="Arial" panose="020B0604020202020204" pitchFamily="34" charset="0"/>
              </a:rPr>
              <a:t>2. </a:t>
            </a:r>
            <a:r>
              <a:rPr lang="da-DK" altLang="da-DK" sz="12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da-DK"/>
          </a:p>
          <a:p>
            <a:pPr eaLnBrk="1" hangingPunct="1">
              <a:spcAft>
                <a:spcPts val="600"/>
              </a:spcAft>
              <a:defRPr/>
            </a:pPr>
            <a:endParaRPr lang="da-DK" altLang="da-DK" sz="12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kern="1200" noProof="1">
                <a:solidFill>
                  <a:schemeClr val="tx1"/>
                </a:solidFill>
                <a:latin typeface="+mj-lt"/>
                <a:ea typeface="+mn-ea"/>
                <a:cs typeface="Arial" panose="020B0604020202020204" pitchFamily="34" charset="0"/>
              </a:rPr>
              <a:t>Custom Colors</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The colors in the upper red box are your graph colors.</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The bottom red box is your Custom Colors</a:t>
            </a:r>
            <a:endParaRPr lang="da-DK"/>
          </a:p>
          <a:p>
            <a:pPr eaLnBrk="1" hangingPunct="1">
              <a:spcAft>
                <a:spcPts val="600"/>
              </a:spcAft>
              <a:defRPr/>
            </a:pPr>
            <a:r>
              <a:rPr lang="da-DK" altLang="da-DK" sz="1200" b="0" noProof="1">
                <a:solidFill>
                  <a:schemeClr val="tx1"/>
                </a:solidFill>
                <a:latin typeface="+mn-lt"/>
                <a:cs typeface="Arial" panose="020B0604020202020204" pitchFamily="34" charset="0"/>
              </a:rPr>
              <a:t>Colors crossed out, should not be used.</a:t>
            </a:r>
            <a:endParaRPr lang="da-DK"/>
          </a:p>
          <a:p>
            <a:pPr eaLnBrk="1" hangingPunct="1">
              <a:spcAft>
                <a:spcPts val="600"/>
              </a:spcAft>
              <a:defRPr/>
            </a:pPr>
            <a:endParaRPr lang="da-DK" altLang="da-DK" sz="12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grpSp>
        <p:nvGrpSpPr>
          <p:cNvPr id="6" name="Group 5">
            <a:extLst>
              <a:ext uri="{FF2B5EF4-FFF2-40B4-BE49-F238E27FC236}">
                <a16:creationId xmlns:a16="http://schemas.microsoft.com/office/drawing/2014/main" id="{507BB923-1BF7-3D22-0E6A-2DDCAE019103}"/>
              </a:ext>
            </a:extLst>
          </p:cNvPr>
          <p:cNvGrpSpPr/>
          <p:nvPr userDrawn="1"/>
        </p:nvGrpSpPr>
        <p:grpSpPr>
          <a:xfrm>
            <a:off x="10040471" y="3593991"/>
            <a:ext cx="1193797" cy="2559695"/>
            <a:chOff x="9637263" y="2987311"/>
            <a:chExt cx="1678978" cy="3600000"/>
          </a:xfrm>
        </p:grpSpPr>
        <p:pic>
          <p:nvPicPr>
            <p:cNvPr id="4" name="Picture 3">
              <a:extLst>
                <a:ext uri="{FF2B5EF4-FFF2-40B4-BE49-F238E27FC236}">
                  <a16:creationId xmlns:a16="http://schemas.microsoft.com/office/drawing/2014/main" id="{D2790C76-78F5-5FF0-E568-8DAF66853873}"/>
                </a:ext>
              </a:extLst>
            </p:cNvPr>
            <p:cNvPicPr>
              <a:picLocks noChangeAspect="1"/>
            </p:cNvPicPr>
            <p:nvPr userDrawn="1"/>
          </p:nvPicPr>
          <p:blipFill>
            <a:blip r:embed="rId3"/>
            <a:stretch>
              <a:fillRect/>
            </a:stretch>
          </p:blipFill>
          <p:spPr>
            <a:xfrm>
              <a:off x="9659098" y="2987311"/>
              <a:ext cx="1657143" cy="3600000"/>
            </a:xfrm>
            <a:prstGeom prst="rect">
              <a:avLst/>
            </a:prstGeom>
          </p:spPr>
        </p:pic>
        <p:cxnSp>
          <p:nvCxnSpPr>
            <p:cNvPr id="5" name="Straight Connector 4">
              <a:extLst>
                <a:ext uri="{FF2B5EF4-FFF2-40B4-BE49-F238E27FC236}">
                  <a16:creationId xmlns:a16="http://schemas.microsoft.com/office/drawing/2014/main" id="{0A83530E-BCDC-416D-8E54-8E146F31B310}"/>
                </a:ext>
              </a:extLst>
            </p:cNvPr>
            <p:cNvCxnSpPr>
              <a:cxnSpLocks/>
            </p:cNvCxnSpPr>
            <p:nvPr userDrawn="1"/>
          </p:nvCxnSpPr>
          <p:spPr>
            <a:xfrm>
              <a:off x="9648752" y="3536900"/>
              <a:ext cx="1657143" cy="642609"/>
            </a:xfrm>
            <a:prstGeom prst="line">
              <a:avLst/>
            </a:prstGeom>
            <a:ln w="38100">
              <a:solidFill>
                <a:srgbClr val="CC474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2439B8-BD23-4BFA-8CD3-DFA07AB6F1B9}"/>
                </a:ext>
              </a:extLst>
            </p:cNvPr>
            <p:cNvCxnSpPr>
              <a:cxnSpLocks/>
            </p:cNvCxnSpPr>
            <p:nvPr userDrawn="1"/>
          </p:nvCxnSpPr>
          <p:spPr>
            <a:xfrm flipH="1">
              <a:off x="9648752" y="3536900"/>
              <a:ext cx="1656000" cy="642609"/>
            </a:xfrm>
            <a:prstGeom prst="line">
              <a:avLst/>
            </a:prstGeom>
            <a:ln w="38100">
              <a:solidFill>
                <a:srgbClr val="CC474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FCDCB5-3FAA-4777-8EBC-F5433D7E5691}"/>
                </a:ext>
              </a:extLst>
            </p:cNvPr>
            <p:cNvCxnSpPr>
              <a:cxnSpLocks/>
            </p:cNvCxnSpPr>
            <p:nvPr userDrawn="1"/>
          </p:nvCxnSpPr>
          <p:spPr>
            <a:xfrm>
              <a:off x="9637263" y="5733255"/>
              <a:ext cx="1656000" cy="259548"/>
            </a:xfrm>
            <a:prstGeom prst="line">
              <a:avLst/>
            </a:prstGeom>
            <a:ln w="38100">
              <a:solidFill>
                <a:srgbClr val="CC474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B72C76-E99B-4BD0-98A5-7BAC57D05EE2}"/>
                </a:ext>
              </a:extLst>
            </p:cNvPr>
            <p:cNvCxnSpPr>
              <a:cxnSpLocks/>
            </p:cNvCxnSpPr>
            <p:nvPr userDrawn="1"/>
          </p:nvCxnSpPr>
          <p:spPr>
            <a:xfrm flipH="1">
              <a:off x="9648752" y="5733255"/>
              <a:ext cx="1656000" cy="259548"/>
            </a:xfrm>
            <a:prstGeom prst="line">
              <a:avLst/>
            </a:prstGeom>
            <a:ln w="38100">
              <a:solidFill>
                <a:srgbClr val="CC474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5777EFE-5F8B-4508-803F-DEF8835CA9D2}"/>
                </a:ext>
              </a:extLst>
            </p:cNvPr>
            <p:cNvSpPr/>
            <p:nvPr userDrawn="1"/>
          </p:nvSpPr>
          <p:spPr>
            <a:xfrm>
              <a:off x="10321875" y="3260264"/>
              <a:ext cx="971388" cy="203776"/>
            </a:xfrm>
            <a:prstGeom prst="rect">
              <a:avLst/>
            </a:prstGeom>
            <a:noFill/>
            <a:ln w="19050">
              <a:solidFill>
                <a:srgbClr val="CC474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solidFill>
                  <a:schemeClr val="tx2"/>
                </a:solidFill>
              </a:endParaRPr>
            </a:p>
          </p:txBody>
        </p:sp>
        <p:sp>
          <p:nvSpPr>
            <p:cNvPr id="69" name="Rectangle 68">
              <a:extLst>
                <a:ext uri="{FF2B5EF4-FFF2-40B4-BE49-F238E27FC236}">
                  <a16:creationId xmlns:a16="http://schemas.microsoft.com/office/drawing/2014/main" id="{7A93AE4C-61C8-4831-8826-940BE141E9BF}"/>
                </a:ext>
              </a:extLst>
            </p:cNvPr>
            <p:cNvSpPr/>
            <p:nvPr userDrawn="1"/>
          </p:nvSpPr>
          <p:spPr>
            <a:xfrm>
              <a:off x="9648752" y="4565498"/>
              <a:ext cx="1644511" cy="842970"/>
            </a:xfrm>
            <a:prstGeom prst="rect">
              <a:avLst/>
            </a:prstGeom>
            <a:noFill/>
            <a:ln w="19050">
              <a:solidFill>
                <a:srgbClr val="CC474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solidFill>
                  <a:schemeClr val="tx2"/>
                </a:solidFill>
              </a:endParaRPr>
            </a:p>
          </p:txBody>
        </p:sp>
      </p:grpSp>
      <p:sp>
        <p:nvSpPr>
          <p:cNvPr id="30" name="Date Placeholder 6" hidden="1">
            <a:extLst>
              <a:ext uri="{FF2B5EF4-FFF2-40B4-BE49-F238E27FC236}">
                <a16:creationId xmlns:a16="http://schemas.microsoft.com/office/drawing/2014/main" id="{93509EEE-7461-4A52-B4A2-A2B1C4E48F2F}"/>
              </a:ext>
            </a:extLst>
          </p:cNvPr>
          <p:cNvSpPr>
            <a:spLocks noGrp="1"/>
          </p:cNvSpPr>
          <p:nvPr userDrawn="1">
            <p:ph type="dt" sz="half" idx="15"/>
          </p:nvPr>
        </p:nvSpPr>
        <p:spPr>
          <a:xfrm>
            <a:off x="0" y="6876000"/>
            <a:ext cx="0" cy="0"/>
          </a:xfrm>
        </p:spPr>
        <p:txBody>
          <a:bodyPr/>
          <a:lstStyle>
            <a:lvl1pPr>
              <a:defRPr sz="100">
                <a:noFill/>
              </a:defRPr>
            </a:lvl1pPr>
          </a:lstStyle>
          <a:p>
            <a:fld id="{1F87E772-E5F0-4DAE-A926-DD22AE1FC7C6}" type="datetime3">
              <a:rPr lang="da-DK" smtClean="0"/>
              <a:t>15.05.2024</a:t>
            </a:fld>
            <a:endParaRPr lang="da-DK" dirty="0"/>
          </a:p>
        </p:txBody>
      </p:sp>
      <p:sp>
        <p:nvSpPr>
          <p:cNvPr id="31" name="Footer Placeholder 8" hidden="1">
            <a:extLst>
              <a:ext uri="{FF2B5EF4-FFF2-40B4-BE49-F238E27FC236}">
                <a16:creationId xmlns:a16="http://schemas.microsoft.com/office/drawing/2014/main" id="{04FBFFDD-91FD-4FB1-8AA5-633D6F8CCA8C}"/>
              </a:ext>
            </a:extLst>
          </p:cNvPr>
          <p:cNvSpPr>
            <a:spLocks noGrp="1"/>
          </p:cNvSpPr>
          <p:nvPr userDrawn="1">
            <p:ph type="ftr" sz="quarter" idx="16"/>
          </p:nvPr>
        </p:nvSpPr>
        <p:spPr>
          <a:xfrm>
            <a:off x="0" y="6876000"/>
            <a:ext cx="0" cy="0"/>
          </a:xfrm>
        </p:spPr>
        <p:txBody>
          <a:bodyPr/>
          <a:lstStyle>
            <a:lvl1pPr>
              <a:defRPr sz="100">
                <a:noFill/>
              </a:defRPr>
            </a:lvl1pPr>
          </a:lstStyle>
          <a:p>
            <a:r>
              <a:rPr lang="da-DK" dirty="0"/>
              <a:t>Gjensidige Forsikring Group</a:t>
            </a:r>
            <a:endParaRPr lang="da-DK"/>
          </a:p>
        </p:txBody>
      </p:sp>
      <p:sp>
        <p:nvSpPr>
          <p:cNvPr id="32" name="Slide Number Placeholder 10" hidden="1">
            <a:extLst>
              <a:ext uri="{FF2B5EF4-FFF2-40B4-BE49-F238E27FC236}">
                <a16:creationId xmlns:a16="http://schemas.microsoft.com/office/drawing/2014/main" id="{D443AB72-9BE8-43B6-A442-FA802909AB18}"/>
              </a:ext>
            </a:extLst>
          </p:cNvPr>
          <p:cNvSpPr>
            <a:spLocks noGrp="1"/>
          </p:cNvSpPr>
          <p:nvPr userDrawn="1">
            <p:ph type="sldNum" sz="quarter" idx="17"/>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3" name="Picture 2">
            <a:extLst>
              <a:ext uri="{FF2B5EF4-FFF2-40B4-BE49-F238E27FC236}">
                <a16:creationId xmlns:a16="http://schemas.microsoft.com/office/drawing/2014/main" id="{13E4027C-5B38-0F99-3EAD-E431B1C9258B}"/>
              </a:ext>
            </a:extLst>
          </p:cNvPr>
          <p:cNvPicPr>
            <a:picLocks noChangeAspect="1"/>
          </p:cNvPicPr>
          <p:nvPr userDrawn="1"/>
        </p:nvPicPr>
        <p:blipFill>
          <a:blip r:embed="rId4"/>
          <a:stretch>
            <a:fillRect/>
          </a:stretch>
        </p:blipFill>
        <p:spPr>
          <a:xfrm>
            <a:off x="449263" y="4928154"/>
            <a:ext cx="2338761" cy="856054"/>
          </a:xfrm>
          <a:prstGeom prst="rect">
            <a:avLst/>
          </a:prstGeom>
        </p:spPr>
      </p:pic>
    </p:spTree>
    <p:extLst>
      <p:ext uri="{BB962C8B-B14F-4D97-AF65-F5344CB8AC3E}">
        <p14:creationId xmlns:p14="http://schemas.microsoft.com/office/powerpoint/2010/main" val="23040376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169825"/>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If you see any </a:t>
            </a:r>
            <a:r>
              <a:rPr lang="da-DK" sz="4400" b="1" i="1" noProof="0" dirty="0">
                <a:solidFill>
                  <a:schemeClr val="bg1"/>
                </a:solidFill>
              </a:rPr>
              <a:t>layouts after this </a:t>
            </a:r>
            <a:r>
              <a:rPr lang="da-DK" sz="4400" b="0" i="0" noProof="0" dirty="0">
                <a:solidFill>
                  <a:schemeClr val="bg1"/>
                </a:solidFill>
              </a:rPr>
              <a:t>one,</a:t>
            </a:r>
            <a:br>
              <a:rPr lang="en-GB" sz="4400" b="0" i="0" noProof="0" dirty="0">
                <a:solidFill>
                  <a:schemeClr val="bg1"/>
                </a:solidFill>
              </a:rPr>
            </a:br>
            <a:r>
              <a:rPr lang="da-DK" sz="4400" b="0" noProof="0" dirty="0">
                <a:solidFill>
                  <a:schemeClr val="bg1"/>
                </a:solidFill>
              </a:rPr>
              <a:t>do not use them. These layouts </a:t>
            </a:r>
            <a:r>
              <a:rPr lang="da-DK" sz="4400" b="1" i="1" u="none" noProof="0" dirty="0">
                <a:solidFill>
                  <a:schemeClr val="bg1"/>
                </a:solidFill>
              </a:rPr>
              <a:t>are not </a:t>
            </a:r>
            <a:r>
              <a:rPr lang="da-DK"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1685077"/>
          </a:xfrm>
          <a:prstGeom prst="rect">
            <a:avLst/>
          </a:prstGeom>
        </p:spPr>
        <p:txBody>
          <a:bodyPr wrap="square">
            <a:spAutoFit/>
          </a:bodyPr>
          <a:lstStyle/>
          <a:p>
            <a:pPr algn="ctr"/>
            <a:r>
              <a:rPr lang="da-DK" sz="13800" b="1" i="1" noProof="0" dirty="0">
                <a:solidFill>
                  <a:schemeClr val="bg1"/>
                </a:solidFill>
              </a:rPr>
              <a:t>Do not use </a:t>
            </a:r>
            <a:endParaRPr lang="da-DK"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733534"/>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Due to PowerPoint’s standard Copy/Paste functionality extra undesirable layouts can appear.</a:t>
            </a:r>
            <a:endParaRPr lang="da-DK"/>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Also notice: Layouts after this might contain potential confidential information.</a:t>
            </a:r>
            <a:br>
              <a:rPr lang="en-GB" sz="1800" b="0" noProof="0" dirty="0">
                <a:solidFill>
                  <a:schemeClr val="bg1"/>
                </a:solidFill>
              </a:rPr>
            </a:br>
            <a:endParaRPr lang="da-DK" sz="1800" b="0" noProof="0" dirty="0">
              <a:solidFill>
                <a:schemeClr val="bg1"/>
              </a:solidFill>
            </a:endParaRPr>
          </a:p>
        </p:txBody>
      </p:sp>
      <p:sp>
        <p:nvSpPr>
          <p:cNvPr id="9" name="Date Placeholder 2" hidden="1">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6948963E-FD6F-456E-AE9C-27B9BD5C6383}" type="datetime3">
              <a:rPr lang="da-DK" smtClean="0"/>
              <a:t>15.05.2024</a:t>
            </a:fld>
            <a:endParaRPr lang="da-DK" dirty="0"/>
          </a:p>
        </p:txBody>
      </p:sp>
      <p:sp>
        <p:nvSpPr>
          <p:cNvPr id="10" name="Footer Placeholder 3" hidden="1">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Gjensidige Forsikring Group</a:t>
            </a:r>
            <a:endParaRPr lang="da-DK"/>
          </a:p>
        </p:txBody>
      </p:sp>
      <p:sp>
        <p:nvSpPr>
          <p:cNvPr id="11" name="Slide Number Placeholder 4" hidden="1">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5314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A">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ooter Placeholder 8" hidden="1">
            <a:extLst>
              <a:ext uri="{FF2B5EF4-FFF2-40B4-BE49-F238E27FC236}">
                <a16:creationId xmlns:a16="http://schemas.microsoft.com/office/drawing/2014/main" id="{1B34E03E-D6A7-85B5-3DFB-89FA40ADF477}"/>
              </a:ext>
            </a:extLst>
          </p:cNvPr>
          <p:cNvSpPr>
            <a:spLocks noGrp="1"/>
          </p:cNvSpPr>
          <p:nvPr>
            <p:ph type="ftr" sz="quarter" idx="16"/>
          </p:nvPr>
        </p:nvSpPr>
        <p:spPr>
          <a:xfrm>
            <a:off x="0" y="6858000"/>
            <a:ext cx="0" cy="0"/>
          </a:xfrm>
        </p:spPr>
        <p:txBody>
          <a:bodyPr/>
          <a:lstStyle>
            <a:lvl1pPr>
              <a:defRPr sz="100">
                <a:noFill/>
              </a:defRPr>
            </a:lvl1pPr>
          </a:lstStyle>
          <a:p>
            <a:r>
              <a:rPr lang="da-DK" dirty="0"/>
              <a:t>Gjensidige Forsikring Group</a:t>
            </a:r>
            <a:endParaRPr lang="da-DK"/>
          </a:p>
        </p:txBody>
      </p:sp>
      <p:sp>
        <p:nvSpPr>
          <p:cNvPr id="3" name="Slide Number Placeholder 10" hidden="1">
            <a:extLst>
              <a:ext uri="{FF2B5EF4-FFF2-40B4-BE49-F238E27FC236}">
                <a16:creationId xmlns:a16="http://schemas.microsoft.com/office/drawing/2014/main" id="{583E0894-C8FD-9E31-D2AA-463BC311C2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5" name="Date Placeholder 6" hidden="1">
            <a:extLst>
              <a:ext uri="{FF2B5EF4-FFF2-40B4-BE49-F238E27FC236}">
                <a16:creationId xmlns:a16="http://schemas.microsoft.com/office/drawing/2014/main" id="{5271DEC1-68BE-BC95-069B-EBC2AC5828EC}"/>
              </a:ext>
            </a:extLst>
          </p:cNvPr>
          <p:cNvSpPr>
            <a:spLocks noGrp="1"/>
          </p:cNvSpPr>
          <p:nvPr>
            <p:ph type="dt" sz="half" idx="18"/>
          </p:nvPr>
        </p:nvSpPr>
        <p:spPr>
          <a:xfrm>
            <a:off x="0" y="6858000"/>
            <a:ext cx="0" cy="0"/>
          </a:xfrm>
        </p:spPr>
        <p:txBody>
          <a:bodyPr/>
          <a:lstStyle/>
          <a:p>
            <a:fld id="{BB0F90D0-DE3E-4713-B566-C06C7B4F28DA}" type="datetime3">
              <a:rPr lang="da-DK" smtClean="0"/>
              <a:t>15.05.2024</a:t>
            </a:fld>
            <a:endParaRPr lang="da-DK" dirty="0"/>
          </a:p>
        </p:txBody>
      </p:sp>
      <p:sp>
        <p:nvSpPr>
          <p:cNvPr id="4" name="Background">
            <a:extLst>
              <a:ext uri="{FF2B5EF4-FFF2-40B4-BE49-F238E27FC236}">
                <a16:creationId xmlns:a16="http://schemas.microsoft.com/office/drawing/2014/main" id="{0FE59CB4-D59E-4CB3-7802-D163B8EEF7BA}"/>
              </a:ext>
            </a:extLst>
          </p:cNvPr>
          <p:cNvSpPr/>
          <p:nvPr userDrawn="1"/>
        </p:nvSpPr>
        <p:spPr bwMode="white">
          <a:xfrm>
            <a:off x="0" y="0"/>
            <a:ext cx="12193200" cy="6858000"/>
          </a:xfrm>
          <a:prstGeom prst="rect">
            <a:avLst/>
          </a:prstGeom>
          <a:solidFill>
            <a:srgbClr val="CBBB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noProof="0" dirty="0">
              <a:solidFill>
                <a:schemeClr val="bg1"/>
              </a:solidFill>
            </a:endParaRPr>
          </a:p>
        </p:txBody>
      </p:sp>
      <p:sp>
        <p:nvSpPr>
          <p:cNvPr id="7" name="Text Placeholder 6">
            <a:extLst>
              <a:ext uri="{FF2B5EF4-FFF2-40B4-BE49-F238E27FC236}">
                <a16:creationId xmlns:a16="http://schemas.microsoft.com/office/drawing/2014/main" id="{1AD353DF-DB37-059F-2D12-B853C8B02014}"/>
              </a:ext>
            </a:extLst>
          </p:cNvPr>
          <p:cNvSpPr>
            <a:spLocks noGrp="1"/>
          </p:cNvSpPr>
          <p:nvPr>
            <p:ph type="body" sz="quarter" idx="10" hasCustomPrompt="1"/>
          </p:nvPr>
        </p:nvSpPr>
        <p:spPr>
          <a:xfrm>
            <a:off x="253714" y="1887560"/>
            <a:ext cx="11684570" cy="4100979"/>
          </a:xfrm>
        </p:spPr>
        <p:txBody>
          <a:bodyPr/>
          <a:lstStyle>
            <a:lvl1pPr marL="0" indent="0">
              <a:lnSpc>
                <a:spcPct val="90000"/>
              </a:lnSpc>
              <a:buNone/>
              <a:defRPr sz="9002">
                <a:solidFill>
                  <a:schemeClr val="tx2"/>
                </a:solidFill>
                <a:latin typeface="+mj-lt"/>
              </a:defRPr>
            </a:lvl1pPr>
          </a:lstStyle>
          <a:p>
            <a:r>
              <a:rPr lang="da-DK" dirty="0"/>
              <a:t>Replace this text and add chapter number in text box above</a:t>
            </a:r>
            <a:endParaRPr lang="da-DK"/>
          </a:p>
        </p:txBody>
      </p:sp>
      <p:sp>
        <p:nvSpPr>
          <p:cNvPr id="10" name="Title 1">
            <a:extLst>
              <a:ext uri="{FF2B5EF4-FFF2-40B4-BE49-F238E27FC236}">
                <a16:creationId xmlns:a16="http://schemas.microsoft.com/office/drawing/2014/main" id="{89AA4133-AB50-B6DB-D135-74AA8C2C6BDF}"/>
              </a:ext>
            </a:extLst>
          </p:cNvPr>
          <p:cNvSpPr>
            <a:spLocks noGrp="1"/>
          </p:cNvSpPr>
          <p:nvPr>
            <p:ph type="title" hasCustomPrompt="1"/>
          </p:nvPr>
        </p:nvSpPr>
        <p:spPr>
          <a:xfrm>
            <a:off x="260108" y="-3775571"/>
            <a:ext cx="11679893" cy="3775571"/>
          </a:xfrm>
        </p:spPr>
        <p:txBody>
          <a:bodyPr/>
          <a:lstStyle>
            <a:lvl1pPr algn="l">
              <a:defRPr sz="25605">
                <a:solidFill>
                  <a:srgbClr val="090C33"/>
                </a:solidFill>
              </a:defRPr>
            </a:lvl1pPr>
          </a:lstStyle>
          <a:p>
            <a:r>
              <a:rPr lang="da-DK" dirty="0"/>
              <a:t>00</a:t>
            </a:r>
            <a:endParaRPr lang="da-DK"/>
          </a:p>
        </p:txBody>
      </p:sp>
    </p:spTree>
    <p:extLst>
      <p:ext uri="{BB962C8B-B14F-4D97-AF65-F5344CB8AC3E}">
        <p14:creationId xmlns:p14="http://schemas.microsoft.com/office/powerpoint/2010/main" val="3217166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10"/>
                                        </p:tgtEl>
                                        <p:attrNameLst>
                                          <p:attrName>style.opacity</p:attrName>
                                        </p:attrNameLst>
                                      </p:cBhvr>
                                      <p:to>
                                        <p:strVal val="0"/>
                                      </p:to>
                                    </p:set>
                                    <p:animEffect filter="image" prLst="opacity: 0">
                                      <p:cBhvr rctx="IE">
                                        <p:cTn id="7" dur="indefinite"/>
                                        <p:tgtEl>
                                          <p:spTgt spid="10"/>
                                        </p:tgtEl>
                                      </p:cBhvr>
                                    </p:animEffect>
                                  </p:childTnLst>
                                </p:cTn>
                              </p:par>
                            </p:childTnLst>
                          </p:cTn>
                        </p:par>
                        <p:par>
                          <p:cTn id="8" fill="hold">
                            <p:stCondLst>
                              <p:cond delay="1750"/>
                            </p:stCondLst>
                            <p:childTnLst>
                              <p:par>
                                <p:cTn id="9" presetID="42" presetClass="path" presetSubtype="0" fill="hold" grpId="0" nodeType="afterEffect">
                                  <p:stCondLst>
                                    <p:cond delay="0"/>
                                  </p:stCondLst>
                                  <p:childTnLst>
                                    <p:animMotion origin="layout" path="M -4.16667E-7 1.48148E-6 L -4.16667E-7 0.75 " pathEditMode="relative" rAng="0" ptsTypes="AA">
                                      <p:cBhvr>
                                        <p:cTn id="10" dur="10" fill="hold"/>
                                        <p:tgtEl>
                                          <p:spTgt spid="10"/>
                                        </p:tgtEl>
                                        <p:attrNameLst>
                                          <p:attrName>ppt_x</p:attrName>
                                          <p:attrName>ppt_y</p:attrName>
                                        </p:attrNameLst>
                                      </p:cBhvr>
                                      <p:rCtr x="0" y="37500"/>
                                    </p:animMotion>
                                  </p:childTnLst>
                                </p:cTn>
                              </p:par>
                            </p:childTnLst>
                          </p:cTn>
                        </p:par>
                        <p:par>
                          <p:cTn id="11" fill="hold">
                            <p:stCondLst>
                              <p:cond delay="1760"/>
                            </p:stCondLst>
                            <p:childTnLst>
                              <p:par>
                                <p:cTn id="12" presetID="9" presetClass="emph" presetSubtype="0" grpId="3" nodeType="afterEffect">
                                  <p:stCondLst>
                                    <p:cond delay="0"/>
                                  </p:stCondLst>
                                  <p:childTnLst>
                                    <p:set>
                                      <p:cBhvr>
                                        <p:cTn id="13" dur="indefinite"/>
                                        <p:tgtEl>
                                          <p:spTgt spid="10"/>
                                        </p:tgtEl>
                                        <p:attrNameLst>
                                          <p:attrName>style.opacity</p:attrName>
                                        </p:attrNameLst>
                                      </p:cBhvr>
                                      <p:to>
                                        <p:strVal val="1"/>
                                      </p:to>
                                    </p:set>
                                    <p:animEffect filter="image" prLst="opacity: 1">
                                      <p:cBhvr rctx="IE">
                                        <p:cTn id="14" dur="indefinite"/>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16667E-7 0.75 L -0.00078 0.25972 " pathEditMode="relative" rAng="0" ptsTypes="AA">
                                      <p:cBhvr>
                                        <p:cTn id="18" dur="1250" fill="hold"/>
                                        <p:tgtEl>
                                          <p:spTgt spid="10"/>
                                        </p:tgtEl>
                                        <p:attrNameLst>
                                          <p:attrName>ppt_x</p:attrName>
                                          <p:attrName>ppt_y</p:attrName>
                                        </p:attrNameLst>
                                      </p:cBhvr>
                                      <p:rCtr x="-39" y="-24514"/>
                                    </p:animMotion>
                                  </p:childTnLst>
                                </p:cTn>
                              </p:par>
                              <p:par>
                                <p:cTn id="19" presetID="10" presetClass="entr" presetSubtype="0" fill="hold" grpId="0" nodeType="with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p:bldP spid="10" grpId="1"/>
      <p:bldP spid="10" grpId="2"/>
      <p:bldP spid="10" grpId="3"/>
    </p:bldLst>
  </p:timing>
  <p:extLst>
    <p:ext uri="{DCECCB84-F9BA-43D5-87BE-67443E8EF086}">
      <p15:sldGuideLst xmlns:p15="http://schemas.microsoft.com/office/powerpoint/2012/main">
        <p15:guide id="3" pos="159" userDrawn="1">
          <p15:clr>
            <a:srgbClr val="A4A3A4"/>
          </p15:clr>
        </p15:guide>
        <p15:guide id="4" pos="7520" userDrawn="1">
          <p15:clr>
            <a:srgbClr val="A4A3A4"/>
          </p15:clr>
        </p15:guide>
        <p15:guide id="5" orient="horz" pos="1188" userDrawn="1">
          <p15:clr>
            <a:srgbClr val="A4A3A4"/>
          </p15:clr>
        </p15:guide>
        <p15:guide id="6" orient="horz" pos="3773" userDrawn="1">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0F90D0-DE3E-4713-B566-C06C7B4F28DA}" type="datetime3">
              <a:rPr lang="da-DK" smtClean="0"/>
              <a:t>15.05.2024</a:t>
            </a:fld>
            <a:endParaRPr lang="da-DK" dirty="0"/>
          </a:p>
        </p:txBody>
      </p:sp>
      <p:sp>
        <p:nvSpPr>
          <p:cNvPr id="2" name="Title 1"/>
          <p:cNvSpPr>
            <a:spLocks noGrp="1"/>
          </p:cNvSpPr>
          <p:nvPr>
            <p:ph type="title" hasCustomPrompt="1"/>
          </p:nvPr>
        </p:nvSpPr>
        <p:spPr>
          <a:xfrm>
            <a:off x="450000" y="622800"/>
            <a:ext cx="10184400" cy="982800"/>
          </a:xfrm>
        </p:spPr>
        <p:txBody>
          <a:bodyPr/>
          <a:lstStyle/>
          <a:p>
            <a:r>
              <a:rPr lang="da-DK" noProof="0" dirty="0"/>
              <a:t>Click to add title. </a:t>
            </a:r>
            <a:br>
              <a:rPr lang="en-GB" noProof="0" dirty="0"/>
            </a:br>
            <a:r>
              <a:rPr lang="da-DK" noProof="0" dirty="0"/>
              <a:t>Maximum two lines.</a:t>
            </a:r>
            <a:endParaRPr lang="da-DK"/>
          </a:p>
        </p:txBody>
      </p:sp>
      <p:sp>
        <p:nvSpPr>
          <p:cNvPr id="3" name="Content Placeholder 2"/>
          <p:cNvSpPr>
            <a:spLocks noGrp="1"/>
          </p:cNvSpPr>
          <p:nvPr>
            <p:ph idx="1" hasCustomPrompt="1"/>
          </p:nvPr>
        </p:nvSpPr>
        <p:spPr>
          <a:xfrm>
            <a:off x="450000" y="1951200"/>
            <a:ext cx="10792800" cy="3888000"/>
          </a:xfrm>
        </p:spPr>
        <p:txBody>
          <a:bodyPr/>
          <a:lstStyle>
            <a:lvl1pPr>
              <a:defRPr/>
            </a:lvl1pPr>
          </a:lstStyle>
          <a:p>
            <a:pPr lvl="0"/>
            <a:r>
              <a:rPr lang="da-DK" noProof="0" dirty="0"/>
              <a:t>Click to add text                                                                                                                                                                                      Enter &amp; TAB to view next text style                                                                                                                                           SHIFT+TAB to view previous text style</a:t>
            </a:r>
            <a:endParaRPr lang="da-DK" dirty="0"/>
          </a:p>
          <a:p>
            <a:pPr lvl="1"/>
            <a:r>
              <a:rPr lang="da-DK" noProof="0" dirty="0"/>
              <a:t>Second level</a:t>
            </a:r>
            <a:endParaRPr lang="da-DK" dirty="0"/>
          </a:p>
          <a:p>
            <a:pPr lvl="2"/>
            <a:r>
              <a:rPr lang="da-DK" noProof="0" dirty="0"/>
              <a:t>Third level</a:t>
            </a:r>
            <a:endParaRPr lang="da-DK" dirty="0"/>
          </a:p>
          <a:p>
            <a:pPr lvl="3"/>
            <a:r>
              <a:rPr lang="da-DK" noProof="0" dirty="0"/>
              <a:t>Fourth level</a:t>
            </a:r>
            <a:endParaRPr lang="da-DK" dirty="0"/>
          </a:p>
          <a:p>
            <a:pPr lvl="4"/>
            <a:r>
              <a:rPr lang="da-DK" noProof="0" dirty="0"/>
              <a:t>Fifth level</a:t>
            </a:r>
            <a:endParaRPr lang="da-DK" dirty="0"/>
          </a:p>
          <a:p>
            <a:pPr lvl="5"/>
            <a:endParaRPr lang="da-DK" dirty="0"/>
          </a:p>
        </p:txBody>
      </p:sp>
    </p:spTree>
    <p:extLst>
      <p:ext uri="{BB962C8B-B14F-4D97-AF65-F5344CB8AC3E}">
        <p14:creationId xmlns:p14="http://schemas.microsoft.com/office/powerpoint/2010/main" val="1343604072"/>
      </p:ext>
    </p:extLst>
  </p:cSld>
  <p:clrMapOvr>
    <a:masterClrMapping/>
  </p:clrMapOvr>
  <p:extLst>
    <p:ext uri="{DCECCB84-F9BA-43D5-87BE-67443E8EF086}">
      <p15:sldGuideLst xmlns:p15="http://schemas.microsoft.com/office/powerpoint/2012/main">
        <p15:guide id="1" orient="horz" pos="1229"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2.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9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31383CA-1D3C-7A57-90C5-21CF356AB259}"/>
              </a:ext>
            </a:extLst>
          </p:cNvPr>
          <p:cNvGraphicFramePr>
            <a:graphicFrameLocks noChangeAspect="1"/>
          </p:cNvGraphicFramePr>
          <p:nvPr userDrawn="1">
            <p:custDataLst>
              <p:tags r:id="rId92"/>
            </p:custDataLst>
            <p:extLst>
              <p:ext uri="{D42A27DB-BD31-4B8C-83A1-F6EECF244321}">
                <p14:modId xmlns:p14="http://schemas.microsoft.com/office/powerpoint/2010/main" val="1566131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3" imgW="411" imgH="411" progId="TCLayout.ActiveDocument.1">
                  <p:embed/>
                </p:oleObj>
              </mc:Choice>
              <mc:Fallback>
                <p:oleObj name="think-cell Slide" r:id="rId93" imgW="411" imgH="411" progId="TCLayout.ActiveDocument.1">
                  <p:embed/>
                  <p:pic>
                    <p:nvPicPr>
                      <p:cNvPr id="6" name="think-cell data - do not delete" hidden="1">
                        <a:extLst>
                          <a:ext uri="{FF2B5EF4-FFF2-40B4-BE49-F238E27FC236}">
                            <a16:creationId xmlns:a16="http://schemas.microsoft.com/office/drawing/2014/main" id="{A31383CA-1D3C-7A57-90C5-21CF356AB259}"/>
                          </a:ext>
                        </a:extLst>
                      </p:cNvPr>
                      <p:cNvPicPr/>
                      <p:nvPr/>
                    </p:nvPicPr>
                    <p:blipFill>
                      <a:blip r:embed="rId94"/>
                      <a:stretch>
                        <a:fillRect/>
                      </a:stretch>
                    </p:blipFill>
                    <p:spPr>
                      <a:xfrm>
                        <a:off x="1588" y="1588"/>
                        <a:ext cx="1588" cy="1588"/>
                      </a:xfrm>
                      <a:prstGeom prst="rect">
                        <a:avLst/>
                      </a:prstGeom>
                    </p:spPr>
                  </p:pic>
                </p:oleObj>
              </mc:Fallback>
            </mc:AlternateContent>
          </a:graphicData>
        </a:graphic>
      </p:graphicFrame>
      <p:sp>
        <p:nvSpPr>
          <p:cNvPr id="2" name="Date Placeholder 1" hidden="1">
            <a:extLst>
              <a:ext uri="{FF2B5EF4-FFF2-40B4-BE49-F238E27FC236}">
                <a16:creationId xmlns:a16="http://schemas.microsoft.com/office/drawing/2014/main" id="{0643F1B6-0743-4D14-8B95-B030120DE5D1}"/>
              </a:ext>
            </a:extLst>
          </p:cNvPr>
          <p:cNvSpPr>
            <a:spLocks noGrp="1"/>
          </p:cNvSpPr>
          <p:nvPr>
            <p:ph type="dt" sz="half" idx="2"/>
          </p:nvPr>
        </p:nvSpPr>
        <p:spPr>
          <a:xfrm>
            <a:off x="0" y="6858000"/>
            <a:ext cx="0" cy="0"/>
          </a:xfrm>
          <a:prstGeom prst="rect">
            <a:avLst/>
          </a:prstGeom>
        </p:spPr>
        <p:txBody>
          <a:bodyPr vert="horz" lIns="0" tIns="0" rIns="0" bIns="0" rtlCol="0" anchor="ctr"/>
          <a:lstStyle>
            <a:lvl1pPr algn="r">
              <a:defRPr sz="100">
                <a:noFill/>
              </a:defRPr>
            </a:lvl1pPr>
          </a:lstStyle>
          <a:p>
            <a:fld id="{422FD456-FCAF-42A7-83AC-576433D435DC}" type="datetime3">
              <a:rPr lang="da-DK" smtClean="0"/>
              <a:t>15.05.2024</a:t>
            </a:fld>
            <a:endParaRPr lang="da-DK" dirty="0"/>
          </a:p>
        </p:txBody>
      </p:sp>
      <p:pic>
        <p:nvPicPr>
          <p:cNvPr id="4" name="Logo">
            <a:extLst>
              <a:ext uri="{FF2B5EF4-FFF2-40B4-BE49-F238E27FC236}">
                <a16:creationId xmlns:a16="http://schemas.microsoft.com/office/drawing/2014/main" id="{E1FE528D-1E9B-5DCC-D4B9-90BFB4768291}"/>
              </a:ext>
            </a:extLst>
          </p:cNvPr>
          <p:cNvPicPr>
            <a:picLocks noChangeAspect="1"/>
          </p:cNvPicPr>
          <p:nvPr userDrawn="1"/>
        </p:nvPicPr>
        <p:blipFill>
          <a:blip r:embed="rId95">
            <a:extLst>
              <a:ext uri="{28A0092B-C50C-407E-A947-70E740481C1C}">
                <a14:useLocalDpi xmlns:a14="http://schemas.microsoft.com/office/drawing/2010/main" val="0"/>
              </a:ext>
              <a:ext uri="{96DAC541-7B7A-43D3-8B79-37D633B846F1}">
                <asvg:svgBlip xmlns:asvg="http://schemas.microsoft.com/office/drawing/2016/SVG/main" r:embed="rId96"/>
              </a:ext>
            </a:extLst>
          </a:blip>
          <a:srcRect/>
          <a:stretch/>
        </p:blipFill>
        <p:spPr>
          <a:xfrm>
            <a:off x="11245816" y="371478"/>
            <a:ext cx="510924" cy="507204"/>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0000" y="622800"/>
            <a:ext cx="10184400" cy="982800"/>
          </a:xfrm>
          <a:prstGeom prst="rect">
            <a:avLst/>
          </a:prstGeom>
        </p:spPr>
        <p:txBody>
          <a:bodyPr vert="horz" lIns="0" tIns="0" rIns="0" bIns="0" rtlCol="0" anchor="b" anchorCtr="0">
            <a:noAutofit/>
          </a:bodyPr>
          <a:lstStyle/>
          <a:p>
            <a:r>
              <a:rPr lang="da-DK" dirty="0"/>
              <a:t>Click to add title maximum two lines</a:t>
            </a:r>
            <a:endParaRPr lang="da-DK"/>
          </a:p>
        </p:txBody>
      </p:sp>
      <p:sp>
        <p:nvSpPr>
          <p:cNvPr id="3" name="Text Placeholder 2"/>
          <p:cNvSpPr>
            <a:spLocks noGrp="1"/>
          </p:cNvSpPr>
          <p:nvPr>
            <p:ph type="body" idx="1"/>
          </p:nvPr>
        </p:nvSpPr>
        <p:spPr>
          <a:xfrm>
            <a:off x="450000" y="1951038"/>
            <a:ext cx="10792800" cy="3888162"/>
          </a:xfrm>
          <a:prstGeom prst="rect">
            <a:avLst/>
          </a:prstGeom>
        </p:spPr>
        <p:txBody>
          <a:bodyPr vert="horz" lIns="0" tIns="0" rIns="0" bIns="0" rtlCol="0">
            <a:noAutofit/>
          </a:bodyPr>
          <a:lstStyle/>
          <a:p>
            <a:pPr lvl="0"/>
            <a:r>
              <a:rPr lang="da-DK" noProof="0" dirty="0"/>
              <a:t>Level 1</a:t>
            </a:r>
            <a:endParaRPr lang="da-DK"/>
          </a:p>
          <a:p>
            <a:pPr lvl="1"/>
            <a:r>
              <a:rPr lang="da-DK" noProof="0" dirty="0"/>
              <a:t>Level 2</a:t>
            </a:r>
            <a:endParaRPr lang="da-DK"/>
          </a:p>
          <a:p>
            <a:pPr lvl="2"/>
            <a:r>
              <a:rPr lang="da-DK" noProof="0" dirty="0"/>
              <a:t>Level 3</a:t>
            </a:r>
            <a:endParaRPr lang="da-DK"/>
          </a:p>
          <a:p>
            <a:pPr lvl="3"/>
            <a:r>
              <a:rPr lang="da-DK" noProof="0" dirty="0"/>
              <a:t>Level 4, Header</a:t>
            </a:r>
            <a:endParaRPr lang="da-DK"/>
          </a:p>
          <a:p>
            <a:pPr lvl="4"/>
            <a:r>
              <a:rPr lang="da-DK" noProof="0" dirty="0"/>
              <a:t>Level 5, Body</a:t>
            </a:r>
            <a:endParaRPr lang="da-DK"/>
          </a:p>
          <a:p>
            <a:pPr lvl="5"/>
            <a:r>
              <a:rPr lang="da-DK" noProof="0" dirty="0"/>
              <a:t>Level 6</a:t>
            </a:r>
            <a:endParaRPr lang="da-DK"/>
          </a:p>
          <a:p>
            <a:pPr lvl="6"/>
            <a:r>
              <a:rPr lang="da-DK" noProof="0" dirty="0"/>
              <a:t>Level 7, Small Header</a:t>
            </a:r>
            <a:endParaRPr lang="da-DK"/>
          </a:p>
          <a:p>
            <a:pPr lvl="7"/>
            <a:r>
              <a:rPr lang="da-DK" noProof="0" dirty="0"/>
              <a:t>Level 8, Small Body</a:t>
            </a:r>
            <a:endParaRPr lang="da-DK"/>
          </a:p>
          <a:p>
            <a:pPr lvl="8"/>
            <a:r>
              <a:rPr lang="da-DK" noProof="0" dirty="0"/>
              <a:t>Level 9, Infographic</a:t>
            </a:r>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8809200" y="6188400"/>
            <a:ext cx="2055600" cy="309600"/>
          </a:xfrm>
          <a:prstGeom prst="rect">
            <a:avLst/>
          </a:prstGeom>
        </p:spPr>
        <p:txBody>
          <a:bodyPr vert="horz" lIns="0" tIns="0" rIns="0" bIns="0" rtlCol="0" anchor="b" anchorCtr="0"/>
          <a:lstStyle>
            <a:lvl1pPr algn="r">
              <a:defRPr sz="700">
                <a:solidFill>
                  <a:srgbClr val="090C33"/>
                </a:solidFill>
              </a:defRPr>
            </a:lvl1pPr>
          </a:lstStyle>
          <a:p>
            <a:r>
              <a:rPr lang="da-DK" dirty="0"/>
              <a:t>Gjensidige Forsikring Group</a:t>
            </a:r>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5600" y="6188400"/>
            <a:ext cx="277200" cy="309600"/>
          </a:xfrm>
          <a:prstGeom prst="rect">
            <a:avLst/>
          </a:prstGeom>
        </p:spPr>
        <p:txBody>
          <a:bodyPr vert="horz" lIns="0" tIns="0" rIns="0" bIns="0" rtlCol="0" anchor="b" anchorCtr="0"/>
          <a:lstStyle>
            <a:lvl1pPr algn="r">
              <a:defRPr sz="700">
                <a:solidFill>
                  <a:srgbClr val="090C33"/>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8" r:id="rId9"/>
    <p:sldLayoutId id="2147483869" r:id="rId10"/>
    <p:sldLayoutId id="2147483870" r:id="rId11"/>
    <p:sldLayoutId id="2147483871" r:id="rId12"/>
    <p:sldLayoutId id="2147483872" r:id="rId13"/>
    <p:sldLayoutId id="2147483906" r:id="rId14"/>
    <p:sldLayoutId id="2147483732" r:id="rId15"/>
    <p:sldLayoutId id="2147483822" r:id="rId16"/>
    <p:sldLayoutId id="2147483824" r:id="rId17"/>
    <p:sldLayoutId id="2147483823" r:id="rId18"/>
    <p:sldLayoutId id="2147483826" r:id="rId19"/>
    <p:sldLayoutId id="2147483825" r:id="rId20"/>
    <p:sldLayoutId id="2147483903" r:id="rId21"/>
    <p:sldLayoutId id="2147483827" r:id="rId22"/>
    <p:sldLayoutId id="2147483828" r:id="rId23"/>
    <p:sldLayoutId id="2147483829" r:id="rId24"/>
    <p:sldLayoutId id="2147483831" r:id="rId25"/>
    <p:sldLayoutId id="2147483833" r:id="rId26"/>
    <p:sldLayoutId id="2147483832" r:id="rId27"/>
    <p:sldLayoutId id="2147483835" r:id="rId28"/>
    <p:sldLayoutId id="2147483836" r:id="rId29"/>
    <p:sldLayoutId id="2147483780" r:id="rId30"/>
    <p:sldLayoutId id="2147483781" r:id="rId31"/>
    <p:sldLayoutId id="2147483837" r:id="rId32"/>
    <p:sldLayoutId id="2147483838" r:id="rId33"/>
    <p:sldLayoutId id="2147483839" r:id="rId34"/>
    <p:sldLayoutId id="2147483840" r:id="rId35"/>
    <p:sldLayoutId id="2147483841" r:id="rId36"/>
    <p:sldLayoutId id="2147483842" r:id="rId37"/>
    <p:sldLayoutId id="2147483844" r:id="rId38"/>
    <p:sldLayoutId id="2147483843" r:id="rId39"/>
    <p:sldLayoutId id="2147483790" r:id="rId40"/>
    <p:sldLayoutId id="2147483845" r:id="rId41"/>
    <p:sldLayoutId id="2147483789" r:id="rId42"/>
    <p:sldLayoutId id="2147483792" r:id="rId43"/>
    <p:sldLayoutId id="2147483846" r:id="rId44"/>
    <p:sldLayoutId id="2147483791" r:id="rId45"/>
    <p:sldLayoutId id="2147483793" r:id="rId46"/>
    <p:sldLayoutId id="2147483847" r:id="rId47"/>
    <p:sldLayoutId id="2147483794" r:id="rId48"/>
    <p:sldLayoutId id="2147483849" r:id="rId49"/>
    <p:sldLayoutId id="2147483795" r:id="rId50"/>
    <p:sldLayoutId id="2147483850" r:id="rId51"/>
    <p:sldLayoutId id="2147483796" r:id="rId52"/>
    <p:sldLayoutId id="2147483797" r:id="rId53"/>
    <p:sldLayoutId id="2147483853" r:id="rId54"/>
    <p:sldLayoutId id="2147483852" r:id="rId55"/>
    <p:sldLayoutId id="2147483851" r:id="rId56"/>
    <p:sldLayoutId id="2147483799" r:id="rId57"/>
    <p:sldLayoutId id="2147483800" r:id="rId58"/>
    <p:sldLayoutId id="2147483801" r:id="rId59"/>
    <p:sldLayoutId id="2147483739" r:id="rId60"/>
    <p:sldLayoutId id="2147483802" r:id="rId61"/>
    <p:sldLayoutId id="2147483881" r:id="rId62"/>
    <p:sldLayoutId id="2147483873" r:id="rId63"/>
    <p:sldLayoutId id="2147483882" r:id="rId64"/>
    <p:sldLayoutId id="2147483883" r:id="rId65"/>
    <p:sldLayoutId id="2147483884" r:id="rId66"/>
    <p:sldLayoutId id="2147483885" r:id="rId67"/>
    <p:sldLayoutId id="2147483886" r:id="rId68"/>
    <p:sldLayoutId id="2147483887" r:id="rId69"/>
    <p:sldLayoutId id="2147483888" r:id="rId70"/>
    <p:sldLayoutId id="2147483889" r:id="rId71"/>
    <p:sldLayoutId id="2147483890" r:id="rId72"/>
    <p:sldLayoutId id="2147483891" r:id="rId73"/>
    <p:sldLayoutId id="2147483892" r:id="rId74"/>
    <p:sldLayoutId id="2147483893" r:id="rId75"/>
    <p:sldLayoutId id="2147483894" r:id="rId76"/>
    <p:sldLayoutId id="2147483895" r:id="rId77"/>
    <p:sldLayoutId id="2147483896" r:id="rId78"/>
    <p:sldLayoutId id="2147483897" r:id="rId79"/>
    <p:sldLayoutId id="2147483899" r:id="rId80"/>
    <p:sldLayoutId id="2147483900" r:id="rId81"/>
    <p:sldLayoutId id="2147483902" r:id="rId82"/>
    <p:sldLayoutId id="2147483743" r:id="rId83"/>
    <p:sldLayoutId id="2147483854" r:id="rId84"/>
    <p:sldLayoutId id="2147483744" r:id="rId85"/>
    <p:sldLayoutId id="2147483898" r:id="rId86"/>
    <p:sldLayoutId id="2147483904" r:id="rId87"/>
    <p:sldLayoutId id="2147483905" r:id="rId88"/>
    <p:sldLayoutId id="2147483751" r:id="rId89"/>
    <p:sldLayoutId id="2147483907" r:id="rId90"/>
  </p:sldLayoutIdLst>
  <p:hf hdr="0" dt="0"/>
  <p:txStyles>
    <p:title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p:titleStyle>
    <p:bodyStyle>
      <a:lvl1pPr marL="180000" indent="-180000" algn="l" defTabSz="914400" rtl="0" eaLnBrk="1" latinLnBrk="0" hangingPunct="1">
        <a:lnSpc>
          <a:spcPct val="90000"/>
        </a:lnSpc>
        <a:spcBef>
          <a:spcPts val="1000"/>
        </a:spcBef>
        <a:spcAft>
          <a:spcPts val="0"/>
        </a:spcAft>
        <a:buFont typeface="Arial" panose="020B0604020202020204" pitchFamily="34" charset="0"/>
        <a:buChar char="•"/>
        <a:defRPr sz="1600" kern="1200">
          <a:solidFill>
            <a:srgbClr val="090C33"/>
          </a:solidFill>
          <a:latin typeface="+mn-lt"/>
          <a:ea typeface="+mn-ea"/>
          <a:cs typeface="+mn-cs"/>
        </a:defRPr>
      </a:lvl1pPr>
      <a:lvl2pPr marL="360000" indent="-180000" algn="l" defTabSz="914400" rtl="0" eaLnBrk="1" latinLnBrk="0" hangingPunct="1">
        <a:lnSpc>
          <a:spcPct val="90000"/>
        </a:lnSpc>
        <a:spcBef>
          <a:spcPts val="500"/>
        </a:spcBef>
        <a:spcAft>
          <a:spcPts val="0"/>
        </a:spcAft>
        <a:buFont typeface="Arial" panose="020B0604020202020204" pitchFamily="34" charset="0"/>
        <a:buChar char="•"/>
        <a:defRPr sz="1600" kern="1200">
          <a:solidFill>
            <a:srgbClr val="090C33"/>
          </a:solidFill>
          <a:latin typeface="+mn-lt"/>
          <a:ea typeface="+mn-ea"/>
          <a:cs typeface="+mn-cs"/>
        </a:defRPr>
      </a:lvl2pPr>
      <a:lvl3pPr marL="540000" indent="-180000" algn="l" defTabSz="914400" rtl="0" eaLnBrk="1" latinLnBrk="0" hangingPunct="1">
        <a:lnSpc>
          <a:spcPct val="90000"/>
        </a:lnSpc>
        <a:spcBef>
          <a:spcPts val="500"/>
        </a:spcBef>
        <a:spcAft>
          <a:spcPts val="0"/>
        </a:spcAft>
        <a:buFont typeface="Arial" panose="020B0604020202020204" pitchFamily="34" charset="0"/>
        <a:buChar char="•"/>
        <a:defRPr sz="1600" kern="1200">
          <a:solidFill>
            <a:srgbClr val="090C33"/>
          </a:solidFill>
          <a:latin typeface="+mn-lt"/>
          <a:ea typeface="+mn-ea"/>
          <a:cs typeface="+mn-cs"/>
        </a:defRPr>
      </a:lvl3pPr>
      <a:lvl4pPr marL="0" indent="0" algn="l" defTabSz="914400" rtl="0" eaLnBrk="1" latinLnBrk="0" hangingPunct="1">
        <a:lnSpc>
          <a:spcPct val="90000"/>
        </a:lnSpc>
        <a:spcBef>
          <a:spcPts val="1800"/>
        </a:spcBef>
        <a:spcAft>
          <a:spcPts val="0"/>
        </a:spcAft>
        <a:buFont typeface="Arial" panose="020B0604020202020204" pitchFamily="34" charset="0"/>
        <a:buChar char="​"/>
        <a:defRPr sz="1600" b="1" kern="1200">
          <a:solidFill>
            <a:srgbClr val="090C33"/>
          </a:solidFill>
          <a:latin typeface="+mn-lt"/>
          <a:ea typeface="+mn-ea"/>
          <a:cs typeface="+mn-cs"/>
        </a:defRPr>
      </a:lvl4pPr>
      <a:lvl5pPr marL="0" indent="0" algn="l" defTabSz="914400" rtl="0" eaLnBrk="1" latinLnBrk="0" hangingPunct="1">
        <a:lnSpc>
          <a:spcPct val="90000"/>
        </a:lnSpc>
        <a:spcBef>
          <a:spcPts val="500"/>
        </a:spcBef>
        <a:spcAft>
          <a:spcPts val="0"/>
        </a:spcAft>
        <a:buFont typeface="Arial" panose="020B0604020202020204" pitchFamily="34" charset="0"/>
        <a:buChar char="​"/>
        <a:tabLst/>
        <a:defRPr sz="1600" kern="1200">
          <a:solidFill>
            <a:srgbClr val="090C33"/>
          </a:solidFill>
          <a:latin typeface="+mn-lt"/>
          <a:ea typeface="+mn-ea"/>
          <a:cs typeface="+mn-cs"/>
        </a:defRPr>
      </a:lvl5pPr>
      <a:lvl6pPr marL="180000" indent="-180000" algn="l" defTabSz="914400" rtl="0" eaLnBrk="1" latinLnBrk="0" hangingPunct="1">
        <a:lnSpc>
          <a:spcPct val="90000"/>
        </a:lnSpc>
        <a:spcBef>
          <a:spcPts val="500"/>
        </a:spcBef>
        <a:spcAft>
          <a:spcPts val="0"/>
        </a:spcAft>
        <a:buFont typeface="Arial" panose="020B0604020202020204" pitchFamily="34" charset="0"/>
        <a:buChar char="•"/>
        <a:defRPr sz="1200" kern="1200">
          <a:solidFill>
            <a:srgbClr val="090C33"/>
          </a:solidFill>
          <a:latin typeface="+mn-lt"/>
          <a:ea typeface="+mn-ea"/>
          <a:cs typeface="+mn-cs"/>
        </a:defRPr>
      </a:lvl6pPr>
      <a:lvl7pPr marL="0" indent="0" algn="l" defTabSz="914400" rtl="0" eaLnBrk="1" latinLnBrk="0" hangingPunct="1">
        <a:lnSpc>
          <a:spcPct val="90000"/>
        </a:lnSpc>
        <a:spcBef>
          <a:spcPts val="1800"/>
        </a:spcBef>
        <a:spcAft>
          <a:spcPts val="0"/>
        </a:spcAft>
        <a:buFont typeface="Arial" panose="020B0604020202020204" pitchFamily="34" charset="0"/>
        <a:buChar char="​"/>
        <a:defRPr sz="1200" b="1" kern="1200" baseline="0">
          <a:solidFill>
            <a:srgbClr val="090C33"/>
          </a:solidFill>
          <a:latin typeface="+mn-lt"/>
          <a:ea typeface="+mn-ea"/>
          <a:cs typeface="+mn-cs"/>
        </a:defRPr>
      </a:lvl7pPr>
      <a:lvl8pPr marL="0" indent="0" algn="l" defTabSz="914400" rtl="0" eaLnBrk="1" latinLnBrk="0" hangingPunct="1">
        <a:lnSpc>
          <a:spcPct val="90000"/>
        </a:lnSpc>
        <a:spcBef>
          <a:spcPts val="500"/>
        </a:spcBef>
        <a:spcAft>
          <a:spcPts val="0"/>
        </a:spcAft>
        <a:buFont typeface="Arial" panose="020B0604020202020204" pitchFamily="34" charset="0"/>
        <a:buChar char="​"/>
        <a:defRPr sz="1200" kern="1200">
          <a:solidFill>
            <a:srgbClr val="090C33"/>
          </a:solidFill>
          <a:latin typeface="+mn-lt"/>
          <a:ea typeface="+mn-ea"/>
          <a:cs typeface="+mn-cs"/>
        </a:defRPr>
      </a:lvl8pPr>
      <a:lvl9pPr marL="0" indent="0" algn="l" defTabSz="914400" rtl="0" eaLnBrk="1" latinLnBrk="0" hangingPunct="1">
        <a:lnSpc>
          <a:spcPct val="90000"/>
        </a:lnSpc>
        <a:spcBef>
          <a:spcPts val="1200"/>
        </a:spcBef>
        <a:spcAft>
          <a:spcPts val="0"/>
        </a:spcAft>
        <a:buFont typeface="Arial" panose="020B0604020202020204" pitchFamily="34" charset="0"/>
        <a:buChar char="​"/>
        <a:defRPr sz="6600" kern="1200" baseline="0">
          <a:solidFill>
            <a:srgbClr val="090C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 userDrawn="1">
          <p15:clr>
            <a:srgbClr val="A4A3A4"/>
          </p15:clr>
        </p15:guide>
        <p15:guide id="3" orient="horz" pos="229" userDrawn="1">
          <p15:clr>
            <a:srgbClr val="A4A3A4"/>
          </p15:clr>
        </p15:guide>
        <p15:guide id="5" orient="horz" pos="392" userDrawn="1">
          <p15:clr>
            <a:srgbClr val="A4A3A4"/>
          </p15:clr>
        </p15:guide>
        <p15:guide id="7" pos="7083" userDrawn="1">
          <p15:clr>
            <a:srgbClr val="A4A3A4"/>
          </p15:clr>
        </p15:guide>
        <p15:guide id="9" orient="horz" pos="3678" userDrawn="1">
          <p15:clr>
            <a:srgbClr val="A4A3A4"/>
          </p15:clr>
        </p15:guide>
        <p15:guide id="11" orient="horz" pos="3898" userDrawn="1">
          <p15:clr>
            <a:srgbClr val="A4A3A4"/>
          </p15:clr>
        </p15:guide>
        <p15:guide id="12" orient="horz" pos="4097"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sundhed.gjensidige.dk/deeplink?link=%2F%23%2Fopret-familie" TargetMode="External"/><Relationship Id="rId2" Type="http://schemas.openxmlformats.org/officeDocument/2006/relationships/notesSlide" Target="../notesSlides/notesSlide10.xml"/><Relationship Id="rId1" Type="http://schemas.openxmlformats.org/officeDocument/2006/relationships/slideLayout" Target="../slideLayouts/slideLayout9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4.png"/><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43.jpg"/><Relationship Id="rId5" Type="http://schemas.openxmlformats.org/officeDocument/2006/relationships/hyperlink" Target="https://www.gjensidige.dk/kundefordele/online-apotek" TargetMode="External"/><Relationship Id="rId4" Type="http://schemas.openxmlformats.org/officeDocument/2006/relationships/hyperlink" Target="https://apopro.dk/gjensidi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0.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90.xml"/><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90.xml"/><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90.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0.xml"/><Relationship Id="rId1" Type="http://schemas.openxmlformats.org/officeDocument/2006/relationships/tags" Target="../tags/tag4.xml"/><Relationship Id="rId6" Type="http://schemas.openxmlformats.org/officeDocument/2006/relationships/hyperlink" Target="https://eyr.md/dk/" TargetMode="External"/><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person, udendørs, personer, gruppe&#10;&#10;Automatisk genereret beskrivelse">
            <a:extLst>
              <a:ext uri="{FF2B5EF4-FFF2-40B4-BE49-F238E27FC236}">
                <a16:creationId xmlns:a16="http://schemas.microsoft.com/office/drawing/2014/main" id="{0F7538B5-79AB-4031-BBF9-862D872366A1}"/>
              </a:ext>
            </a:extLst>
          </p:cNvPr>
          <p:cNvPicPr>
            <a:picLocks noChangeAspect="1"/>
          </p:cNvPicPr>
          <p:nvPr/>
        </p:nvPicPr>
        <p:blipFill rotWithShape="1">
          <a:blip r:embed="rId3"/>
          <a:srcRect b="14773"/>
          <a:stretch/>
        </p:blipFill>
        <p:spPr>
          <a:xfrm>
            <a:off x="20" y="11"/>
            <a:ext cx="12191980" cy="6857989"/>
          </a:xfrm>
          <a:prstGeom prst="rect">
            <a:avLst/>
          </a:prstGeom>
          <a:noFill/>
        </p:spPr>
      </p:pic>
      <p:sp>
        <p:nvSpPr>
          <p:cNvPr id="3" name="Pladsholder til sidefod 2">
            <a:extLst>
              <a:ext uri="{FF2B5EF4-FFF2-40B4-BE49-F238E27FC236}">
                <a16:creationId xmlns:a16="http://schemas.microsoft.com/office/drawing/2014/main" id="{9AB4C348-13AF-493F-B104-7E9B1D3A7B82}"/>
              </a:ext>
            </a:extLst>
          </p:cNvPr>
          <p:cNvSpPr>
            <a:spLocks noGrp="1"/>
          </p:cNvSpPr>
          <p:nvPr>
            <p:ph type="ftr" sz="quarter" idx="16"/>
          </p:nvPr>
        </p:nvSpPr>
        <p:spPr/>
        <p:txBody>
          <a:bodyPr/>
          <a:lstStyle/>
          <a:p>
            <a:pPr>
              <a:spcAft>
                <a:spcPts val="600"/>
              </a:spcAft>
            </a:pPr>
            <a:r>
              <a:rPr lang="da-DK" dirty="0"/>
              <a:t>Gjensidige Forsikring Group</a:t>
            </a:r>
          </a:p>
        </p:txBody>
      </p:sp>
      <p:sp>
        <p:nvSpPr>
          <p:cNvPr id="4" name="Pladsholder til slidenummer 3">
            <a:extLst>
              <a:ext uri="{FF2B5EF4-FFF2-40B4-BE49-F238E27FC236}">
                <a16:creationId xmlns:a16="http://schemas.microsoft.com/office/drawing/2014/main" id="{0F5AF502-7B0A-486D-84D4-8E4C8D2D838C}"/>
              </a:ext>
            </a:extLst>
          </p:cNvPr>
          <p:cNvSpPr>
            <a:spLocks noGrp="1"/>
          </p:cNvSpPr>
          <p:nvPr>
            <p:ph type="sldNum" sz="quarter" idx="17"/>
          </p:nvPr>
        </p:nvSpPr>
        <p:spPr/>
        <p:txBody>
          <a:bodyPr/>
          <a:lstStyle/>
          <a:p>
            <a:pPr>
              <a:spcAft>
                <a:spcPts val="600"/>
              </a:spcAft>
            </a:pPr>
            <a:fld id="{23AA811B-2EBD-4900-905E-5BE206449611}" type="slidenum">
              <a:rPr lang="da-DK" dirty="0" smtClean="0"/>
              <a:pPr>
                <a:spcAft>
                  <a:spcPts val="600"/>
                </a:spcAft>
              </a:pPr>
              <a:t>1</a:t>
            </a:fld>
            <a:endParaRPr lang="da-DK" dirty="0"/>
          </a:p>
        </p:txBody>
      </p:sp>
      <p:pic>
        <p:nvPicPr>
          <p:cNvPr id="10" name="Billede 9" descr="Et billede, der indeholder silhuet, Font/skrifttype, symbol&#10;&#10;Automatisk genereret beskrivelse">
            <a:extLst>
              <a:ext uri="{FF2B5EF4-FFF2-40B4-BE49-F238E27FC236}">
                <a16:creationId xmlns:a16="http://schemas.microsoft.com/office/drawing/2014/main" id="{8E892F7D-9BF7-C93D-85FA-5C8972D6C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4447148"/>
            <a:ext cx="2143697" cy="1276074"/>
          </a:xfrm>
          <a:prstGeom prst="rect">
            <a:avLst/>
          </a:prstGeom>
        </p:spPr>
      </p:pic>
    </p:spTree>
    <p:extLst>
      <p:ext uri="{BB962C8B-B14F-4D97-AF65-F5344CB8AC3E}">
        <p14:creationId xmlns:p14="http://schemas.microsoft.com/office/powerpoint/2010/main" val="202426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a:lstStyle/>
          <a:p>
            <a:r>
              <a:rPr lang="da-DK" b="1" dirty="0"/>
              <a:t>FAMILIEMEDLEMMER</a:t>
            </a:r>
          </a:p>
        </p:txBody>
      </p:sp>
      <p:cxnSp>
        <p:nvCxnSpPr>
          <p:cNvPr id="5" name="Lige forbindelse 4">
            <a:extLst>
              <a:ext uri="{FF2B5EF4-FFF2-40B4-BE49-F238E27FC236}">
                <a16:creationId xmlns:a16="http://schemas.microsoft.com/office/drawing/2014/main" id="{A8970AC9-9F2B-1FD5-C40A-1A8961C2FDBF}"/>
              </a:ext>
            </a:extLst>
          </p:cNvPr>
          <p:cNvCxnSpPr/>
          <p:nvPr/>
        </p:nvCxnSpPr>
        <p:spPr>
          <a:xfrm>
            <a:off x="479376" y="982800"/>
            <a:ext cx="10614552"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7" name="Grafik 6" descr="Stetoskop kontur">
            <a:extLst>
              <a:ext uri="{FF2B5EF4-FFF2-40B4-BE49-F238E27FC236}">
                <a16:creationId xmlns:a16="http://schemas.microsoft.com/office/drawing/2014/main" id="{07269148-2F83-F84F-234F-EBE9861B23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89" y="1485514"/>
            <a:ext cx="576064" cy="645059"/>
          </a:xfrm>
          <a:prstGeom prst="rect">
            <a:avLst/>
          </a:prstGeom>
        </p:spPr>
      </p:pic>
      <p:sp>
        <p:nvSpPr>
          <p:cNvPr id="8" name="Tekstfelt 7">
            <a:extLst>
              <a:ext uri="{FF2B5EF4-FFF2-40B4-BE49-F238E27FC236}">
                <a16:creationId xmlns:a16="http://schemas.microsoft.com/office/drawing/2014/main" id="{936D786A-5D38-016C-CCDD-E4DE1DC5BEB5}"/>
              </a:ext>
            </a:extLst>
          </p:cNvPr>
          <p:cNvSpPr txBox="1">
            <a:spLocks noGrp="1" noRot="1" noMove="1" noResize="1" noEditPoints="1" noAdjustHandles="1" noChangeArrowheads="1" noChangeShapeType="1"/>
          </p:cNvSpPr>
          <p:nvPr/>
        </p:nvSpPr>
        <p:spPr>
          <a:xfrm>
            <a:off x="1215805" y="1578599"/>
            <a:ext cx="1978441" cy="363754"/>
          </a:xfrm>
          <a:prstGeom prst="rect">
            <a:avLst/>
          </a:prstGeom>
          <a:noFill/>
        </p:spPr>
        <p:txBody>
          <a:bodyPr wrap="square" lIns="0" tIns="0" rIns="0" bIns="0" rtlCol="0">
            <a:spAutoFit/>
          </a:bodyPr>
          <a:lstStyle/>
          <a:p>
            <a:pPr algn="l"/>
            <a:r>
              <a:rPr lang="da-DK" sz="1050" b="1" dirty="0">
                <a:solidFill>
                  <a:schemeClr val="bg1"/>
                </a:solidFill>
              </a:rPr>
              <a:t>Lægehenvisning</a:t>
            </a:r>
            <a:r>
              <a:rPr lang="da-DK" sz="1050" dirty="0">
                <a:solidFill>
                  <a:schemeClr val="bg1"/>
                </a:solidFill>
              </a:rPr>
              <a:t>: Der skal være en henvisning, med undtagelse af få specialer; øre, næse, hals og øjenlæge (brev)</a:t>
            </a:r>
          </a:p>
        </p:txBody>
      </p:sp>
      <p:pic>
        <p:nvPicPr>
          <p:cNvPr id="10" name="Grafik 9" descr="Jordklode: Nord- og Sydamerika med massiv udfyldning">
            <a:extLst>
              <a:ext uri="{FF2B5EF4-FFF2-40B4-BE49-F238E27FC236}">
                <a16:creationId xmlns:a16="http://schemas.microsoft.com/office/drawing/2014/main" id="{4CBA3179-97AB-13D3-E257-C1FDC4B8AB1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2908" y="1463059"/>
            <a:ext cx="673224" cy="673224"/>
          </a:xfrm>
          <a:prstGeom prst="rect">
            <a:avLst/>
          </a:prstGeom>
        </p:spPr>
      </p:pic>
      <p:sp>
        <p:nvSpPr>
          <p:cNvPr id="11" name="Tekstfelt 10">
            <a:extLst>
              <a:ext uri="{FF2B5EF4-FFF2-40B4-BE49-F238E27FC236}">
                <a16:creationId xmlns:a16="http://schemas.microsoft.com/office/drawing/2014/main" id="{96AC4F2E-C65C-4C03-80D3-3AF060C03297}"/>
              </a:ext>
            </a:extLst>
          </p:cNvPr>
          <p:cNvSpPr txBox="1">
            <a:spLocks noGrp="1" noRot="1" noMove="1" noResize="1" noEditPoints="1" noAdjustHandles="1" noChangeArrowheads="1" noChangeShapeType="1"/>
          </p:cNvSpPr>
          <p:nvPr/>
        </p:nvSpPr>
        <p:spPr>
          <a:xfrm>
            <a:off x="4935788" y="1489069"/>
            <a:ext cx="4893959" cy="363754"/>
          </a:xfrm>
          <a:prstGeom prst="rect">
            <a:avLst/>
          </a:prstGeom>
          <a:noFill/>
        </p:spPr>
        <p:txBody>
          <a:bodyPr wrap="square" lIns="0" tIns="0" rIns="0" bIns="0" rtlCol="0">
            <a:spAutoFit/>
          </a:bodyPr>
          <a:lstStyle/>
          <a:p>
            <a:pPr algn="l"/>
            <a:r>
              <a:rPr lang="da-DK" sz="1050" b="1" dirty="0">
                <a:solidFill>
                  <a:schemeClr val="bg1"/>
                </a:solidFill>
              </a:rPr>
              <a:t>Netværk</a:t>
            </a:r>
            <a:r>
              <a:rPr lang="da-DK" sz="1050" dirty="0">
                <a:solidFill>
                  <a:schemeClr val="bg1"/>
                </a:solidFill>
              </a:rPr>
              <a:t>: Medarbejderne henvises til undersøgelser og behandlinger i selskabets landsdækkende netværk, som består af akkrediterede privathospitaler og -klinikker. Medarbejderen garanteres første undersøgelse 10 hverdage efter, at din anmeldelse er godkendt.</a:t>
            </a:r>
          </a:p>
        </p:txBody>
      </p:sp>
      <p:sp>
        <p:nvSpPr>
          <p:cNvPr id="13" name="Rektangel: afrundede hjørner 12">
            <a:extLst>
              <a:ext uri="{FF2B5EF4-FFF2-40B4-BE49-F238E27FC236}">
                <a16:creationId xmlns:a16="http://schemas.microsoft.com/office/drawing/2014/main" id="{410C697D-D8A7-BB0F-6699-D813E26FF8C4}"/>
              </a:ext>
            </a:extLst>
          </p:cNvPr>
          <p:cNvSpPr>
            <a:spLocks noGrp="1" noRot="1" noMove="1" noResize="1" noEditPoints="1" noAdjustHandles="1" noChangeArrowheads="1" noChangeShapeType="1"/>
          </p:cNvSpPr>
          <p:nvPr/>
        </p:nvSpPr>
        <p:spPr>
          <a:xfrm>
            <a:off x="512528" y="1154581"/>
            <a:ext cx="10581400" cy="54248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17" name="Titel 1">
            <a:extLst>
              <a:ext uri="{FF2B5EF4-FFF2-40B4-BE49-F238E27FC236}">
                <a16:creationId xmlns:a16="http://schemas.microsoft.com/office/drawing/2014/main" id="{CA3E7BCA-F016-F41F-D519-DF8CE285C7E0}"/>
              </a:ext>
            </a:extLst>
          </p:cNvPr>
          <p:cNvSpPr txBox="1">
            <a:spLocks noGrp="1" noRot="1" noMove="1" noResize="1" noEditPoints="1" noAdjustHandles="1" noChangeArrowheads="1" noChangeShapeType="1"/>
          </p:cNvSpPr>
          <p:nvPr/>
        </p:nvSpPr>
        <p:spPr>
          <a:xfrm>
            <a:off x="1406025" y="1662847"/>
            <a:ext cx="4531163"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endParaRPr lang="da-DK" sz="1600" b="1" u="sng" dirty="0">
              <a:solidFill>
                <a:schemeClr val="bg1"/>
              </a:solidFill>
              <a:latin typeface="+mn-lt"/>
            </a:endParaRPr>
          </a:p>
        </p:txBody>
      </p:sp>
      <p:sp>
        <p:nvSpPr>
          <p:cNvPr id="20" name="Titel 1">
            <a:extLst>
              <a:ext uri="{FF2B5EF4-FFF2-40B4-BE49-F238E27FC236}">
                <a16:creationId xmlns:a16="http://schemas.microsoft.com/office/drawing/2014/main" id="{31C051D2-037D-01CE-53F8-61F38BF39144}"/>
              </a:ext>
            </a:extLst>
          </p:cNvPr>
          <p:cNvSpPr txBox="1">
            <a:spLocks/>
          </p:cNvSpPr>
          <p:nvPr/>
        </p:nvSpPr>
        <p:spPr>
          <a:xfrm>
            <a:off x="7968897" y="4988968"/>
            <a:ext cx="3831976" cy="505470"/>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accent1"/>
                </a:solidFill>
                <a:latin typeface="+mn-lt"/>
              </a:rPr>
              <a:t>INGEN AUTOMATISK </a:t>
            </a:r>
            <a:br>
              <a:rPr lang="da-DK" sz="1600" b="1" u="sng" dirty="0">
                <a:solidFill>
                  <a:schemeClr val="accent1"/>
                </a:solidFill>
                <a:latin typeface="+mn-lt"/>
              </a:rPr>
            </a:br>
            <a:r>
              <a:rPr lang="da-DK" sz="1600" b="1" u="sng" dirty="0">
                <a:solidFill>
                  <a:schemeClr val="accent1"/>
                </a:solidFill>
                <a:latin typeface="+mn-lt"/>
              </a:rPr>
              <a:t>OMFATTEDE BØRN</a:t>
            </a:r>
          </a:p>
        </p:txBody>
      </p:sp>
      <p:sp>
        <p:nvSpPr>
          <p:cNvPr id="21" name="Rektangel: afrundede hjørner 20">
            <a:extLst>
              <a:ext uri="{FF2B5EF4-FFF2-40B4-BE49-F238E27FC236}">
                <a16:creationId xmlns:a16="http://schemas.microsoft.com/office/drawing/2014/main" id="{F5452891-17C2-8E71-D435-847859DB3443}"/>
              </a:ext>
            </a:extLst>
          </p:cNvPr>
          <p:cNvSpPr>
            <a:spLocks/>
          </p:cNvSpPr>
          <p:nvPr/>
        </p:nvSpPr>
        <p:spPr>
          <a:xfrm>
            <a:off x="5991744" y="3156936"/>
            <a:ext cx="4111096" cy="1698414"/>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marL="285750" indent="-285750" algn="ctr">
              <a:buFont typeface="Arial" panose="020B0604020202020204" pitchFamily="34" charset="0"/>
              <a:buChar char="•"/>
            </a:pPr>
            <a:endParaRPr lang="da-DK" sz="1600" dirty="0">
              <a:solidFill>
                <a:schemeClr val="bg1"/>
              </a:solidFill>
            </a:endParaRPr>
          </a:p>
        </p:txBody>
      </p:sp>
      <p:sp>
        <p:nvSpPr>
          <p:cNvPr id="22" name="Rektangel: afrundede hjørner 21">
            <a:extLst>
              <a:ext uri="{FF2B5EF4-FFF2-40B4-BE49-F238E27FC236}">
                <a16:creationId xmlns:a16="http://schemas.microsoft.com/office/drawing/2014/main" id="{EF1D2EE1-CFD0-B84F-AC0D-ABB5E33C4CE8}"/>
              </a:ext>
            </a:extLst>
          </p:cNvPr>
          <p:cNvSpPr>
            <a:spLocks/>
          </p:cNvSpPr>
          <p:nvPr/>
        </p:nvSpPr>
        <p:spPr>
          <a:xfrm>
            <a:off x="5991745" y="1596341"/>
            <a:ext cx="4111096" cy="1332607"/>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marL="285750" indent="-285750" algn="ctr">
              <a:buFont typeface="Arial" panose="020B0604020202020204" pitchFamily="34" charset="0"/>
              <a:buChar char="•"/>
            </a:pPr>
            <a:endParaRPr lang="da-DK" sz="1600" dirty="0">
              <a:solidFill>
                <a:schemeClr val="bg1"/>
              </a:solidFill>
            </a:endParaRPr>
          </a:p>
        </p:txBody>
      </p:sp>
      <p:sp>
        <p:nvSpPr>
          <p:cNvPr id="23" name="Titel 1">
            <a:extLst>
              <a:ext uri="{FF2B5EF4-FFF2-40B4-BE49-F238E27FC236}">
                <a16:creationId xmlns:a16="http://schemas.microsoft.com/office/drawing/2014/main" id="{3F347CF8-65DB-686E-1B0B-49D602141490}"/>
              </a:ext>
            </a:extLst>
          </p:cNvPr>
          <p:cNvSpPr txBox="1">
            <a:spLocks/>
          </p:cNvSpPr>
          <p:nvPr/>
        </p:nvSpPr>
        <p:spPr>
          <a:xfrm>
            <a:off x="6333348" y="3358532"/>
            <a:ext cx="2929492"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KARENS</a:t>
            </a:r>
          </a:p>
        </p:txBody>
      </p:sp>
      <p:sp>
        <p:nvSpPr>
          <p:cNvPr id="24" name="Titel 1">
            <a:extLst>
              <a:ext uri="{FF2B5EF4-FFF2-40B4-BE49-F238E27FC236}">
                <a16:creationId xmlns:a16="http://schemas.microsoft.com/office/drawing/2014/main" id="{C032FCA6-2150-6568-D7B7-1508EC441D43}"/>
              </a:ext>
            </a:extLst>
          </p:cNvPr>
          <p:cNvSpPr txBox="1">
            <a:spLocks/>
          </p:cNvSpPr>
          <p:nvPr/>
        </p:nvSpPr>
        <p:spPr>
          <a:xfrm>
            <a:off x="6266435" y="1742383"/>
            <a:ext cx="2929492"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FAMILIEMEDLEMMER</a:t>
            </a:r>
          </a:p>
        </p:txBody>
      </p:sp>
      <p:sp>
        <p:nvSpPr>
          <p:cNvPr id="28" name="Tekstfelt 27">
            <a:extLst>
              <a:ext uri="{FF2B5EF4-FFF2-40B4-BE49-F238E27FC236}">
                <a16:creationId xmlns:a16="http://schemas.microsoft.com/office/drawing/2014/main" id="{E54C3CBE-84F7-6D86-56DF-D008BCB5264F}"/>
              </a:ext>
            </a:extLst>
          </p:cNvPr>
          <p:cNvSpPr txBox="1">
            <a:spLocks/>
          </p:cNvSpPr>
          <p:nvPr/>
        </p:nvSpPr>
        <p:spPr>
          <a:xfrm>
            <a:off x="6266435" y="2094495"/>
            <a:ext cx="3404924" cy="1061829"/>
          </a:xfrm>
          <a:prstGeom prst="rect">
            <a:avLst/>
          </a:prstGeom>
          <a:noFill/>
        </p:spPr>
        <p:txBody>
          <a:bodyPr wrap="square">
            <a:spAutoFit/>
          </a:bodyPr>
          <a:lstStyle/>
          <a:p>
            <a:pPr algn="l"/>
            <a:r>
              <a:rPr lang="da-DK" sz="1050" dirty="0">
                <a:solidFill>
                  <a:schemeClr val="bg1"/>
                </a:solidFill>
              </a:rPr>
              <a:t>Familiemedlemmer er ægtefælle/samlever, som har samme bopælsadresse som en medarbejder og er tilknyttet en virksomhedsordning. </a:t>
            </a:r>
            <a:br>
              <a:rPr lang="da-DK" sz="1050" dirty="0">
                <a:solidFill>
                  <a:schemeClr val="bg1"/>
                </a:solidFill>
              </a:rPr>
            </a:br>
            <a:br>
              <a:rPr lang="da-DK" sz="1050" dirty="0">
                <a:solidFill>
                  <a:schemeClr val="bg1"/>
                </a:solidFill>
              </a:rPr>
            </a:br>
            <a:endParaRPr lang="da-DK" sz="1050" dirty="0">
              <a:solidFill>
                <a:schemeClr val="bg1"/>
              </a:solidFill>
            </a:endParaRPr>
          </a:p>
          <a:p>
            <a:pPr algn="l"/>
            <a:endParaRPr lang="da-DK" sz="1050" dirty="0">
              <a:solidFill>
                <a:schemeClr val="bg1"/>
              </a:solidFill>
            </a:endParaRPr>
          </a:p>
        </p:txBody>
      </p:sp>
      <p:sp>
        <p:nvSpPr>
          <p:cNvPr id="29" name="Tekstfelt 28">
            <a:extLst>
              <a:ext uri="{FF2B5EF4-FFF2-40B4-BE49-F238E27FC236}">
                <a16:creationId xmlns:a16="http://schemas.microsoft.com/office/drawing/2014/main" id="{BD1938F7-8339-E6BE-9E61-468BAA4500B4}"/>
              </a:ext>
            </a:extLst>
          </p:cNvPr>
          <p:cNvSpPr txBox="1">
            <a:spLocks/>
          </p:cNvSpPr>
          <p:nvPr/>
        </p:nvSpPr>
        <p:spPr>
          <a:xfrm>
            <a:off x="6316640" y="3620821"/>
            <a:ext cx="3513107" cy="1384995"/>
          </a:xfrm>
          <a:prstGeom prst="rect">
            <a:avLst/>
          </a:prstGeom>
          <a:noFill/>
        </p:spPr>
        <p:txBody>
          <a:bodyPr wrap="square">
            <a:spAutoFit/>
          </a:bodyPr>
          <a:lstStyle/>
          <a:p>
            <a:r>
              <a:rPr lang="da-DK" sz="1050" dirty="0">
                <a:solidFill>
                  <a:schemeClr val="bg1"/>
                </a:solidFill>
              </a:rPr>
              <a:t>Der er som udgangspunkt 6 måneders karens for forudbestående sygdom/skade/lidelse på individuelt tegnede familiemedlemmer. </a:t>
            </a:r>
            <a:r>
              <a:rPr lang="da-DK" sz="1050" dirty="0">
                <a:solidFill>
                  <a:schemeClr val="bg1"/>
                </a:solidFill>
                <a:effectLst/>
                <a:latin typeface="Gjensidige Type" pitchFamily="2" charset="0"/>
                <a:ea typeface="Gjensidige Sans"/>
                <a:cs typeface="Times New Roman" panose="02020603050405020304" pitchFamily="18" charset="0"/>
              </a:rPr>
              <a:t>Det betyder, hvad man fejler inden tilmelding til sundhedsforsikringen, først er dækket efter seks måneder</a:t>
            </a:r>
            <a:r>
              <a:rPr lang="da-DK" sz="1050" dirty="0">
                <a:solidFill>
                  <a:schemeClr val="bg1"/>
                </a:solidFill>
                <a:latin typeface="Gjensidige Type" pitchFamily="2" charset="0"/>
                <a:ea typeface="Gjensidige Sans"/>
                <a:cs typeface="Times New Roman" panose="02020603050405020304" pitchFamily="18" charset="0"/>
              </a:rPr>
              <a:t>s forsikring. </a:t>
            </a:r>
            <a:r>
              <a:rPr lang="da-DK" sz="1050" dirty="0" err="1">
                <a:solidFill>
                  <a:schemeClr val="bg1"/>
                </a:solidFill>
                <a:latin typeface="Gjensidige Type" pitchFamily="2" charset="0"/>
                <a:ea typeface="Gjensidige Sans"/>
                <a:cs typeface="Times New Roman" panose="02020603050405020304" pitchFamily="18" charset="0"/>
              </a:rPr>
              <a:t>Ancinitet</a:t>
            </a:r>
            <a:r>
              <a:rPr lang="da-DK" sz="1050" dirty="0">
                <a:solidFill>
                  <a:schemeClr val="bg1"/>
                </a:solidFill>
                <a:latin typeface="Gjensidige Type" pitchFamily="2" charset="0"/>
                <a:ea typeface="Gjensidige Sans"/>
                <a:cs typeface="Times New Roman" panose="02020603050405020304" pitchFamily="18" charset="0"/>
              </a:rPr>
              <a:t> fra tidligere selskab kan overføres og dermed kan man undgå karensperiode.</a:t>
            </a:r>
            <a:br>
              <a:rPr lang="da-DK" sz="1050" dirty="0">
                <a:solidFill>
                  <a:schemeClr val="bg1"/>
                </a:solidFill>
              </a:rPr>
            </a:br>
            <a:endParaRPr lang="da-DK" sz="1050" dirty="0">
              <a:solidFill>
                <a:schemeClr val="bg1"/>
              </a:solidFill>
            </a:endParaRPr>
          </a:p>
        </p:txBody>
      </p:sp>
      <p:sp>
        <p:nvSpPr>
          <p:cNvPr id="9" name="Tekstfelt 8">
            <a:extLst>
              <a:ext uri="{FF2B5EF4-FFF2-40B4-BE49-F238E27FC236}">
                <a16:creationId xmlns:a16="http://schemas.microsoft.com/office/drawing/2014/main" id="{67B8E734-B3C1-1690-DDFE-CE13DD0305FE}"/>
              </a:ext>
            </a:extLst>
          </p:cNvPr>
          <p:cNvSpPr txBox="1"/>
          <p:nvPr/>
        </p:nvSpPr>
        <p:spPr>
          <a:xfrm>
            <a:off x="1495493" y="4733923"/>
            <a:ext cx="2109855" cy="1615827"/>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da-DK" sz="1050" dirty="0">
                <a:solidFill>
                  <a:schemeClr val="bg1"/>
                </a:solidFill>
              </a:rPr>
              <a:t>Fysioterapi</a:t>
            </a:r>
          </a:p>
          <a:p>
            <a:pPr marL="285750" indent="-285750" algn="l">
              <a:buFont typeface="Arial" panose="020B0604020202020204" pitchFamily="34" charset="0"/>
              <a:buChar char="•"/>
            </a:pPr>
            <a:r>
              <a:rPr lang="da-DK" sz="1050" dirty="0">
                <a:solidFill>
                  <a:schemeClr val="bg1"/>
                </a:solidFill>
              </a:rPr>
              <a:t>Kiropraktik</a:t>
            </a:r>
          </a:p>
          <a:p>
            <a:pPr marL="285750" indent="-285750" algn="l">
              <a:buFont typeface="Arial" panose="020B0604020202020204" pitchFamily="34" charset="0"/>
              <a:buChar char="•"/>
            </a:pPr>
            <a:r>
              <a:rPr lang="da-DK" sz="1050" dirty="0" err="1">
                <a:solidFill>
                  <a:schemeClr val="bg1"/>
                </a:solidFill>
              </a:rPr>
              <a:t>Osteopati</a:t>
            </a:r>
            <a:endParaRPr lang="da-DK" sz="1050" dirty="0">
              <a:solidFill>
                <a:schemeClr val="bg1"/>
              </a:solidFill>
            </a:endParaRPr>
          </a:p>
          <a:p>
            <a:pPr marL="285750" indent="-285750" algn="l">
              <a:buFont typeface="Arial" panose="020B0604020202020204" pitchFamily="34" charset="0"/>
              <a:buChar char="•"/>
            </a:pPr>
            <a:r>
              <a:rPr lang="da-DK" sz="1050" dirty="0">
                <a:solidFill>
                  <a:schemeClr val="bg1"/>
                </a:solidFill>
              </a:rPr>
              <a:t>Akupunktur</a:t>
            </a:r>
          </a:p>
          <a:p>
            <a:pPr marL="285750" indent="-285750" algn="l">
              <a:buFont typeface="Arial" panose="020B0604020202020204" pitchFamily="34" charset="0"/>
              <a:buChar char="•"/>
            </a:pPr>
            <a:r>
              <a:rPr lang="da-DK" sz="1050" dirty="0">
                <a:solidFill>
                  <a:schemeClr val="bg1"/>
                </a:solidFill>
              </a:rPr>
              <a:t>Zoneterapi</a:t>
            </a:r>
          </a:p>
          <a:p>
            <a:pPr marL="285750" indent="-285750" algn="l">
              <a:buFont typeface="Arial" panose="020B0604020202020204" pitchFamily="34" charset="0"/>
              <a:buChar char="•"/>
            </a:pPr>
            <a:r>
              <a:rPr lang="da-DK" sz="1050" dirty="0">
                <a:solidFill>
                  <a:schemeClr val="bg1"/>
                </a:solidFill>
              </a:rPr>
              <a:t>Fodterapi</a:t>
            </a:r>
          </a:p>
          <a:p>
            <a:pPr marL="285750" indent="-285750" algn="l">
              <a:buFont typeface="Arial" panose="020B0604020202020204" pitchFamily="34" charset="0"/>
              <a:buChar char="•"/>
            </a:pPr>
            <a:endParaRPr lang="da-DK" sz="1050" dirty="0">
              <a:solidFill>
                <a:schemeClr val="bg1"/>
              </a:solidFill>
            </a:endParaRPr>
          </a:p>
          <a:p>
            <a:pPr algn="l"/>
            <a:r>
              <a:rPr lang="da-DK" sz="1050" dirty="0">
                <a:solidFill>
                  <a:schemeClr val="bg1"/>
                </a:solidFill>
              </a:rPr>
              <a:t>Fysisk behandling gælder i bevægeapparatet (muskler, led, sener og/eller knogler).</a:t>
            </a:r>
          </a:p>
        </p:txBody>
      </p:sp>
      <p:sp>
        <p:nvSpPr>
          <p:cNvPr id="12" name="Tekstfelt 11">
            <a:extLst>
              <a:ext uri="{FF2B5EF4-FFF2-40B4-BE49-F238E27FC236}">
                <a16:creationId xmlns:a16="http://schemas.microsoft.com/office/drawing/2014/main" id="{2B2E4CFB-C4EB-5EAB-BBE3-0A58B4A1BB8D}"/>
              </a:ext>
            </a:extLst>
          </p:cNvPr>
          <p:cNvSpPr txBox="1"/>
          <p:nvPr/>
        </p:nvSpPr>
        <p:spPr>
          <a:xfrm>
            <a:off x="3540049" y="4733923"/>
            <a:ext cx="1419062" cy="485005"/>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da-DK" sz="1050" dirty="0">
                <a:solidFill>
                  <a:schemeClr val="bg1"/>
                </a:solidFill>
              </a:rPr>
              <a:t>Psykolog</a:t>
            </a:r>
          </a:p>
          <a:p>
            <a:pPr marL="285750" indent="-285750" algn="l">
              <a:buFont typeface="Arial" panose="020B0604020202020204" pitchFamily="34" charset="0"/>
              <a:buChar char="•"/>
            </a:pPr>
            <a:r>
              <a:rPr lang="da-DK" sz="1050" dirty="0">
                <a:solidFill>
                  <a:schemeClr val="bg1"/>
                </a:solidFill>
              </a:rPr>
              <a:t>Psykiater</a:t>
            </a:r>
          </a:p>
          <a:p>
            <a:pPr marL="285750" indent="-285750" algn="l">
              <a:buFont typeface="Arial" panose="020B0604020202020204" pitchFamily="34" charset="0"/>
              <a:buChar char="•"/>
            </a:pPr>
            <a:r>
              <a:rPr lang="da-DK" sz="1050" dirty="0">
                <a:solidFill>
                  <a:schemeClr val="bg1"/>
                </a:solidFill>
              </a:rPr>
              <a:t>Akut krisehjælp</a:t>
            </a:r>
          </a:p>
          <a:p>
            <a:pPr marL="285750" indent="-285750" algn="l">
              <a:buFont typeface="Arial" panose="020B0604020202020204" pitchFamily="34" charset="0"/>
              <a:buChar char="•"/>
            </a:pPr>
            <a:r>
              <a:rPr lang="da-DK" sz="1050" dirty="0">
                <a:solidFill>
                  <a:schemeClr val="bg1"/>
                </a:solidFill>
              </a:rPr>
              <a:t>Misbrug inkl. ludomani</a:t>
            </a:r>
          </a:p>
        </p:txBody>
      </p:sp>
      <p:sp>
        <p:nvSpPr>
          <p:cNvPr id="16" name="Tekstfelt 15">
            <a:extLst>
              <a:ext uri="{FF2B5EF4-FFF2-40B4-BE49-F238E27FC236}">
                <a16:creationId xmlns:a16="http://schemas.microsoft.com/office/drawing/2014/main" id="{93DDE8AF-FE77-5176-5B6B-5F98D0A43F28}"/>
              </a:ext>
            </a:extLst>
          </p:cNvPr>
          <p:cNvSpPr txBox="1"/>
          <p:nvPr/>
        </p:nvSpPr>
        <p:spPr>
          <a:xfrm>
            <a:off x="1491700" y="2378540"/>
            <a:ext cx="5147618" cy="1455014"/>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da-DK" sz="1050" dirty="0">
                <a:solidFill>
                  <a:schemeClr val="bg1"/>
                </a:solidFill>
              </a:rPr>
              <a:t>Udredning, behandling og operation inkl. </a:t>
            </a:r>
            <a:r>
              <a:rPr lang="da-DK" sz="1050" dirty="0" err="1">
                <a:solidFill>
                  <a:schemeClr val="bg1"/>
                </a:solidFill>
              </a:rPr>
              <a:t>reoperation</a:t>
            </a:r>
            <a:endParaRPr lang="da-DK" sz="1050" dirty="0">
              <a:solidFill>
                <a:schemeClr val="bg1"/>
              </a:solidFill>
            </a:endParaRPr>
          </a:p>
          <a:p>
            <a:pPr marL="285750" indent="-285750" algn="l">
              <a:buFont typeface="Arial" panose="020B0604020202020204" pitchFamily="34" charset="0"/>
              <a:buChar char="•"/>
            </a:pPr>
            <a:r>
              <a:rPr lang="da-DK" sz="1050" dirty="0">
                <a:solidFill>
                  <a:schemeClr val="bg1"/>
                </a:solidFill>
              </a:rPr>
              <a:t>Kontrol, medicin, genoptræning, hjælpemidler</a:t>
            </a:r>
          </a:p>
          <a:p>
            <a:pPr marL="285750" indent="-285750" algn="l">
              <a:buFont typeface="Arial" panose="020B0604020202020204" pitchFamily="34" charset="0"/>
              <a:buChar char="•"/>
            </a:pPr>
            <a:r>
              <a:rPr lang="da-DK" sz="1050" dirty="0">
                <a:solidFill>
                  <a:schemeClr val="bg1"/>
                </a:solidFill>
              </a:rPr>
              <a:t>Terminal pleje, hjemmesygeplejerske og hjemmehjælp</a:t>
            </a:r>
          </a:p>
          <a:p>
            <a:pPr marL="285750" indent="-285750" algn="l">
              <a:buFont typeface="Arial" panose="020B0604020202020204" pitchFamily="34" charset="0"/>
              <a:buChar char="•"/>
            </a:pPr>
            <a:r>
              <a:rPr lang="da-DK" sz="1050" dirty="0">
                <a:solidFill>
                  <a:schemeClr val="bg1"/>
                </a:solidFill>
              </a:rPr>
              <a:t>Kroniske lidelser opstået i forsikringstiden (6 mdr.)</a:t>
            </a:r>
          </a:p>
          <a:p>
            <a:pPr marL="285750" indent="-285750" algn="l">
              <a:buFont typeface="Arial" panose="020B0604020202020204" pitchFamily="34" charset="0"/>
              <a:buChar char="•"/>
            </a:pPr>
            <a:r>
              <a:rPr lang="da-DK" sz="1050" dirty="0">
                <a:solidFill>
                  <a:schemeClr val="bg1"/>
                </a:solidFill>
              </a:rPr>
              <a:t>Følgelidelser til kroniske lidelser opstået i forsikringstiden</a:t>
            </a:r>
          </a:p>
          <a:p>
            <a:pPr marL="285750" indent="-285750" algn="l">
              <a:buFont typeface="Arial" panose="020B0604020202020204" pitchFamily="34" charset="0"/>
              <a:buChar char="•"/>
            </a:pPr>
            <a:r>
              <a:rPr lang="da-DK" sz="1050" dirty="0">
                <a:solidFill>
                  <a:schemeClr val="bg1"/>
                </a:solidFill>
              </a:rPr>
              <a:t>Second og </a:t>
            </a:r>
            <a:r>
              <a:rPr lang="da-DK" sz="1050" dirty="0" err="1">
                <a:solidFill>
                  <a:schemeClr val="bg1"/>
                </a:solidFill>
              </a:rPr>
              <a:t>third</a:t>
            </a:r>
            <a:r>
              <a:rPr lang="da-DK" sz="1050" dirty="0">
                <a:solidFill>
                  <a:schemeClr val="bg1"/>
                </a:solidFill>
              </a:rPr>
              <a:t> opinion</a:t>
            </a:r>
          </a:p>
          <a:p>
            <a:pPr marL="285750" indent="-285750" algn="l">
              <a:buFont typeface="Arial" panose="020B0604020202020204" pitchFamily="34" charset="0"/>
              <a:buChar char="•"/>
            </a:pPr>
            <a:r>
              <a:rPr lang="da-DK" sz="1050" dirty="0">
                <a:solidFill>
                  <a:schemeClr val="bg1"/>
                </a:solidFill>
              </a:rPr>
              <a:t>Kræft inkl. årskontrol</a:t>
            </a:r>
          </a:p>
          <a:p>
            <a:pPr marL="285750" indent="-285750" algn="l">
              <a:buFont typeface="Arial" panose="020B0604020202020204" pitchFamily="34" charset="0"/>
              <a:buChar char="•"/>
            </a:pPr>
            <a:r>
              <a:rPr lang="da-DK" sz="1050" dirty="0">
                <a:solidFill>
                  <a:schemeClr val="bg1"/>
                </a:solidFill>
              </a:rPr>
              <a:t>Diætist</a:t>
            </a:r>
          </a:p>
          <a:p>
            <a:pPr marL="285750" indent="-285750" algn="l">
              <a:buFont typeface="Arial" panose="020B0604020202020204" pitchFamily="34" charset="0"/>
              <a:buChar char="•"/>
            </a:pPr>
            <a:r>
              <a:rPr lang="da-DK" sz="1050" dirty="0">
                <a:solidFill>
                  <a:schemeClr val="bg1"/>
                </a:solidFill>
              </a:rPr>
              <a:t>Åreknuder, hængende øjenlåg og grå stær</a:t>
            </a:r>
          </a:p>
          <a:p>
            <a:pPr marL="285750" indent="-285750" algn="l">
              <a:buFont typeface="Arial" panose="020B0604020202020204" pitchFamily="34" charset="0"/>
              <a:buChar char="•"/>
            </a:pPr>
            <a:r>
              <a:rPr lang="da-DK" sz="1050" dirty="0">
                <a:solidFill>
                  <a:schemeClr val="bg1"/>
                </a:solidFill>
              </a:rPr>
              <a:t>Astma og allergi</a:t>
            </a:r>
          </a:p>
          <a:p>
            <a:pPr marL="285750" indent="-285750" algn="l">
              <a:buFont typeface="Arial" panose="020B0604020202020204" pitchFamily="34" charset="0"/>
              <a:buChar char="•"/>
            </a:pPr>
            <a:r>
              <a:rPr lang="da-DK" sz="1050" dirty="0">
                <a:solidFill>
                  <a:schemeClr val="bg1"/>
                </a:solidFill>
              </a:rPr>
              <a:t>Transport til og fra undersøgelse/behandling</a:t>
            </a:r>
          </a:p>
          <a:p>
            <a:pPr marL="285750" indent="-285750" algn="l">
              <a:buFont typeface="Arial" panose="020B0604020202020204" pitchFamily="34" charset="0"/>
              <a:buChar char="•"/>
            </a:pPr>
            <a:r>
              <a:rPr lang="da-DK" sz="1050" dirty="0">
                <a:solidFill>
                  <a:schemeClr val="bg1"/>
                </a:solidFill>
              </a:rPr>
              <a:t>Liggende sygetransport</a:t>
            </a:r>
          </a:p>
        </p:txBody>
      </p:sp>
      <p:sp>
        <p:nvSpPr>
          <p:cNvPr id="18" name="Titel 1">
            <a:extLst>
              <a:ext uri="{FF2B5EF4-FFF2-40B4-BE49-F238E27FC236}">
                <a16:creationId xmlns:a16="http://schemas.microsoft.com/office/drawing/2014/main" id="{D0DE6B7B-D06C-188F-93A7-DE458A1CDF53}"/>
              </a:ext>
            </a:extLst>
          </p:cNvPr>
          <p:cNvSpPr txBox="1"/>
          <p:nvPr/>
        </p:nvSpPr>
        <p:spPr>
          <a:xfrm rot="16200000">
            <a:off x="331617" y="2995693"/>
            <a:ext cx="2223132"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100" b="1" u="sng" dirty="0">
                <a:solidFill>
                  <a:schemeClr val="bg1"/>
                </a:solidFill>
                <a:latin typeface="+mn-lt"/>
              </a:rPr>
              <a:t>PRIVATHOSPITAL OG -KLINIK</a:t>
            </a:r>
          </a:p>
        </p:txBody>
      </p:sp>
      <p:sp>
        <p:nvSpPr>
          <p:cNvPr id="26" name="Titel 1">
            <a:extLst>
              <a:ext uri="{FF2B5EF4-FFF2-40B4-BE49-F238E27FC236}">
                <a16:creationId xmlns:a16="http://schemas.microsoft.com/office/drawing/2014/main" id="{0EC44CB8-E572-0DBB-61FF-868A2A3F33F4}"/>
              </a:ext>
            </a:extLst>
          </p:cNvPr>
          <p:cNvSpPr txBox="1"/>
          <p:nvPr/>
        </p:nvSpPr>
        <p:spPr>
          <a:xfrm rot="16200000">
            <a:off x="379849" y="3845495"/>
            <a:ext cx="2223132"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100" b="1" u="sng" dirty="0">
                <a:solidFill>
                  <a:schemeClr val="bg1"/>
                </a:solidFill>
                <a:latin typeface="+mn-lt"/>
              </a:rPr>
              <a:t>KROP</a:t>
            </a:r>
          </a:p>
        </p:txBody>
      </p:sp>
      <p:sp>
        <p:nvSpPr>
          <p:cNvPr id="27" name="Titel 1">
            <a:extLst>
              <a:ext uri="{FF2B5EF4-FFF2-40B4-BE49-F238E27FC236}">
                <a16:creationId xmlns:a16="http://schemas.microsoft.com/office/drawing/2014/main" id="{E672803B-0638-A54D-F0E9-7C4B5D6ECCC6}"/>
              </a:ext>
            </a:extLst>
          </p:cNvPr>
          <p:cNvSpPr txBox="1"/>
          <p:nvPr/>
        </p:nvSpPr>
        <p:spPr>
          <a:xfrm rot="16200000">
            <a:off x="2428483" y="3775802"/>
            <a:ext cx="2223132"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100" b="1" u="sng" dirty="0">
                <a:solidFill>
                  <a:schemeClr val="bg1"/>
                </a:solidFill>
                <a:latin typeface="+mn-lt"/>
              </a:rPr>
              <a:t>SIND</a:t>
            </a:r>
          </a:p>
        </p:txBody>
      </p:sp>
      <p:sp>
        <p:nvSpPr>
          <p:cNvPr id="3" name="Tekstfelt 2">
            <a:extLst>
              <a:ext uri="{FF2B5EF4-FFF2-40B4-BE49-F238E27FC236}">
                <a16:creationId xmlns:a16="http://schemas.microsoft.com/office/drawing/2014/main" id="{55D58EAC-D1D8-0F20-50CC-C32FB04206E6}"/>
              </a:ext>
            </a:extLst>
          </p:cNvPr>
          <p:cNvSpPr txBox="1"/>
          <p:nvPr/>
        </p:nvSpPr>
        <p:spPr>
          <a:xfrm>
            <a:off x="1185731" y="1730061"/>
            <a:ext cx="5147618" cy="369332"/>
          </a:xfrm>
          <a:prstGeom prst="rect">
            <a:avLst/>
          </a:prstGeom>
          <a:noFill/>
        </p:spPr>
        <p:txBody>
          <a:bodyPr wrap="square" lIns="0" tIns="0" rIns="0" bIns="0" rtlCol="0">
            <a:spAutoFit/>
          </a:bodyPr>
          <a:lstStyle/>
          <a:p>
            <a:pPr algn="l"/>
            <a:r>
              <a:rPr lang="da-DK" sz="2400" b="1" dirty="0">
                <a:solidFill>
                  <a:schemeClr val="bg1"/>
                </a:solidFill>
              </a:rPr>
              <a:t>Sundhedsforsikring</a:t>
            </a:r>
          </a:p>
        </p:txBody>
      </p:sp>
      <p:sp>
        <p:nvSpPr>
          <p:cNvPr id="4" name="Rektangel: afrundede hjørner 3">
            <a:extLst>
              <a:ext uri="{FF2B5EF4-FFF2-40B4-BE49-F238E27FC236}">
                <a16:creationId xmlns:a16="http://schemas.microsoft.com/office/drawing/2014/main" id="{63159329-84CD-BDB6-658F-BD95C8CCB750}"/>
              </a:ext>
            </a:extLst>
          </p:cNvPr>
          <p:cNvSpPr>
            <a:spLocks/>
          </p:cNvSpPr>
          <p:nvPr/>
        </p:nvSpPr>
        <p:spPr>
          <a:xfrm>
            <a:off x="6022845" y="4988968"/>
            <a:ext cx="4079995" cy="136078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marL="285750" indent="-285750" algn="ctr">
              <a:buFont typeface="Arial" panose="020B0604020202020204" pitchFamily="34" charset="0"/>
              <a:buChar char="•"/>
            </a:pPr>
            <a:endParaRPr lang="da-DK" sz="1600" dirty="0">
              <a:solidFill>
                <a:schemeClr val="bg1"/>
              </a:solidFill>
            </a:endParaRPr>
          </a:p>
        </p:txBody>
      </p:sp>
      <p:sp>
        <p:nvSpPr>
          <p:cNvPr id="6" name="Tekstfelt 5">
            <a:extLst>
              <a:ext uri="{FF2B5EF4-FFF2-40B4-BE49-F238E27FC236}">
                <a16:creationId xmlns:a16="http://schemas.microsoft.com/office/drawing/2014/main" id="{5D2639A1-D254-0CDB-1F1C-551C76A80265}"/>
              </a:ext>
            </a:extLst>
          </p:cNvPr>
          <p:cNvSpPr txBox="1"/>
          <p:nvPr/>
        </p:nvSpPr>
        <p:spPr>
          <a:xfrm>
            <a:off x="6370201" y="5563733"/>
            <a:ext cx="3240842" cy="646331"/>
          </a:xfrm>
          <a:prstGeom prst="rect">
            <a:avLst/>
          </a:prstGeom>
          <a:noFill/>
        </p:spPr>
        <p:txBody>
          <a:bodyPr wrap="square" lIns="0" tIns="0" rIns="0" bIns="0" rtlCol="0">
            <a:spAutoFit/>
          </a:bodyPr>
          <a:lstStyle/>
          <a:p>
            <a:pPr algn="l"/>
            <a:r>
              <a:rPr lang="da-DK" sz="1050" dirty="0">
                <a:solidFill>
                  <a:schemeClr val="tx2"/>
                </a:solidFill>
              </a:rPr>
              <a:t>Du kan via </a:t>
            </a:r>
            <a:r>
              <a:rPr lang="da-DK" sz="1050" dirty="0">
                <a:solidFill>
                  <a:schemeClr val="tx2"/>
                </a:solidFill>
                <a:hlinkClick r:id="rId7"/>
              </a:rPr>
              <a:t>gjensidige.dk</a:t>
            </a:r>
            <a:r>
              <a:rPr lang="da-DK" sz="1050" dirty="0">
                <a:solidFill>
                  <a:schemeClr val="tx2"/>
                </a:solidFill>
              </a:rPr>
              <a:t> logge ind på Min side, hvor du kan tilmelde din ægtefælle/samlever. Det er også her, du kan se prisen og forsikringsbetingelser. Du kan også læse mere i vores guide</a:t>
            </a:r>
          </a:p>
        </p:txBody>
      </p:sp>
      <p:sp>
        <p:nvSpPr>
          <p:cNvPr id="15" name="Titel 1">
            <a:extLst>
              <a:ext uri="{FF2B5EF4-FFF2-40B4-BE49-F238E27FC236}">
                <a16:creationId xmlns:a16="http://schemas.microsoft.com/office/drawing/2014/main" id="{550D6EBE-8AFF-3E13-FE8C-7C3963CBBD0B}"/>
              </a:ext>
            </a:extLst>
          </p:cNvPr>
          <p:cNvSpPr txBox="1">
            <a:spLocks/>
          </p:cNvSpPr>
          <p:nvPr/>
        </p:nvSpPr>
        <p:spPr>
          <a:xfrm>
            <a:off x="6266435" y="5152288"/>
            <a:ext cx="3995717" cy="505470"/>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accent1"/>
                </a:solidFill>
                <a:latin typeface="+mn-lt"/>
              </a:rPr>
              <a:t>TILMELDING FAMILIEMEDLEMMER</a:t>
            </a:r>
          </a:p>
        </p:txBody>
      </p:sp>
    </p:spTree>
    <p:extLst>
      <p:ext uri="{BB962C8B-B14F-4D97-AF65-F5344CB8AC3E}">
        <p14:creationId xmlns:p14="http://schemas.microsoft.com/office/powerpoint/2010/main" val="36271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1D4A901-D310-DEDC-7B3B-FABB2CE58154}"/>
              </a:ext>
            </a:extLst>
          </p:cNvPr>
          <p:cNvSpPr>
            <a:spLocks noGrp="1"/>
          </p:cNvSpPr>
          <p:nvPr>
            <p:ph type="title"/>
          </p:nvPr>
        </p:nvSpPr>
        <p:spPr/>
        <p:txBody>
          <a:bodyPr/>
          <a:lstStyle/>
          <a:p>
            <a:r>
              <a:rPr lang="da-DK" dirty="0"/>
              <a:t>Rabat og gratis levering på tusindvis af apoteksvarer</a:t>
            </a:r>
          </a:p>
        </p:txBody>
      </p:sp>
      <p:sp>
        <p:nvSpPr>
          <p:cNvPr id="15" name="Content Placeholder 14">
            <a:extLst>
              <a:ext uri="{FF2B5EF4-FFF2-40B4-BE49-F238E27FC236}">
                <a16:creationId xmlns:a16="http://schemas.microsoft.com/office/drawing/2014/main" id="{00885373-59C1-37B8-5EB9-42F26601E484}"/>
              </a:ext>
            </a:extLst>
          </p:cNvPr>
          <p:cNvSpPr>
            <a:spLocks noGrp="1"/>
          </p:cNvSpPr>
          <p:nvPr>
            <p:ph idx="1"/>
          </p:nvPr>
        </p:nvSpPr>
        <p:spPr>
          <a:xfrm>
            <a:off x="450000" y="2083084"/>
            <a:ext cx="5155096" cy="3888000"/>
          </a:xfrm>
        </p:spPr>
        <p:txBody>
          <a:bodyPr/>
          <a:lstStyle/>
          <a:p>
            <a:pPr marL="0" indent="0">
              <a:buNone/>
            </a:pPr>
            <a:r>
              <a:rPr lang="da-DK" dirty="0"/>
              <a:t>Køb dine apoteksvarer med rabat, når det passer dig og få det hele leveret gratis direkte til døren.</a:t>
            </a:r>
          </a:p>
          <a:p>
            <a:pPr marL="0" indent="0">
              <a:buNone/>
            </a:pPr>
            <a:r>
              <a:rPr lang="da-DK" dirty="0">
                <a:latin typeface="Gjensidige Type Light" pitchFamily="2" charset="0"/>
              </a:rPr>
              <a:t>Med din sundhedsforsikring hos Gjensidige får du og </a:t>
            </a:r>
            <a:r>
              <a:rPr lang="da-DK" dirty="0"/>
              <a:t>dine medarbejdere nemlig både fri fragt til døren og 10% rabat* hos </a:t>
            </a:r>
            <a:r>
              <a:rPr lang="da-DK" dirty="0" err="1"/>
              <a:t>ApoPro</a:t>
            </a:r>
            <a:r>
              <a:rPr lang="da-DK" dirty="0"/>
              <a:t> - Danmarks online apotek.</a:t>
            </a:r>
          </a:p>
          <a:p>
            <a:pPr marL="0" indent="0">
              <a:buNone/>
            </a:pPr>
            <a:r>
              <a:rPr lang="da-DK" dirty="0"/>
              <a:t>Du skal trykke på linket </a:t>
            </a:r>
            <a:r>
              <a:rPr lang="da-DK" dirty="0">
                <a:solidFill>
                  <a:srgbClr val="0070C0"/>
                </a:solidFill>
                <a:hlinkClick r:id="rId4">
                  <a:extLst>
                    <a:ext uri="{A12FA001-AC4F-418D-AE19-62706E023703}">
                      <ahyp:hlinkClr xmlns:ahyp="http://schemas.microsoft.com/office/drawing/2018/hyperlinkcolor" val="tx"/>
                    </a:ext>
                  </a:extLst>
                </a:hlinkClick>
              </a:rPr>
              <a:t>apopro.dk/</a:t>
            </a:r>
            <a:r>
              <a:rPr lang="da-DK" dirty="0" err="1">
                <a:solidFill>
                  <a:srgbClr val="0070C0"/>
                </a:solidFill>
                <a:hlinkClick r:id="rId4">
                  <a:extLst>
                    <a:ext uri="{A12FA001-AC4F-418D-AE19-62706E023703}">
                      <ahyp:hlinkClr xmlns:ahyp="http://schemas.microsoft.com/office/drawing/2018/hyperlinkcolor" val="tx"/>
                    </a:ext>
                  </a:extLst>
                </a:hlinkClick>
              </a:rPr>
              <a:t>gjensidige</a:t>
            </a:r>
            <a:r>
              <a:rPr lang="da-DK" dirty="0">
                <a:solidFill>
                  <a:srgbClr val="0070C0"/>
                </a:solidFill>
              </a:rPr>
              <a:t> </a:t>
            </a:r>
            <a:r>
              <a:rPr lang="da-DK" dirty="0"/>
              <a:t>og derefter trykke ”ja tak til fordelskunde tilbud”.</a:t>
            </a:r>
          </a:p>
          <a:p>
            <a:pPr marL="0" indent="0">
              <a:buNone/>
            </a:pPr>
            <a:r>
              <a:rPr lang="da-DK" dirty="0"/>
              <a:t>Det er kun nødvendigt at logge ind med </a:t>
            </a:r>
            <a:r>
              <a:rPr lang="da-DK" dirty="0" err="1"/>
              <a:t>MitID</a:t>
            </a:r>
            <a:r>
              <a:rPr lang="da-DK" dirty="0"/>
              <a:t>, hvis du skal købe receptmedicin. </a:t>
            </a:r>
          </a:p>
          <a:p>
            <a:pPr marL="0" indent="0">
              <a:buNone/>
            </a:pPr>
            <a:r>
              <a:rPr lang="da-DK" dirty="0"/>
              <a:t>Læs mere på vores hjemmeside </a:t>
            </a:r>
            <a:r>
              <a:rPr lang="da-DK" dirty="0">
                <a:hlinkClick r:id="rId5"/>
              </a:rPr>
              <a:t>gjensidige.dk/kundefordele/online-apotek</a:t>
            </a:r>
            <a:endParaRPr lang="da-DK" dirty="0"/>
          </a:p>
          <a:p>
            <a:pPr marL="0" indent="0">
              <a:buNone/>
            </a:pPr>
            <a:r>
              <a:rPr lang="da-DK" dirty="0"/>
              <a:t>Fragten fratrækkes til sidst – lige inden betaling.</a:t>
            </a:r>
          </a:p>
        </p:txBody>
      </p:sp>
      <p:sp>
        <p:nvSpPr>
          <p:cNvPr id="16" name="Subtitle 15">
            <a:extLst>
              <a:ext uri="{FF2B5EF4-FFF2-40B4-BE49-F238E27FC236}">
                <a16:creationId xmlns:a16="http://schemas.microsoft.com/office/drawing/2014/main" id="{899710B0-90D4-95C3-7305-609FFECD6497}"/>
              </a:ext>
            </a:extLst>
          </p:cNvPr>
          <p:cNvSpPr>
            <a:spLocks noGrp="1"/>
          </p:cNvSpPr>
          <p:nvPr>
            <p:ph type="subTitle" idx="13"/>
          </p:nvPr>
        </p:nvSpPr>
        <p:spPr>
          <a:xfrm>
            <a:off x="450000" y="6197600"/>
            <a:ext cx="10184400" cy="258700"/>
          </a:xfrm>
        </p:spPr>
        <p:txBody>
          <a:bodyPr/>
          <a:lstStyle/>
          <a:p>
            <a:r>
              <a:rPr lang="da-DK" dirty="0"/>
              <a:t>*Rabatkoden gælder ikke håndkøbs- og receptmedicin, medicinsk udstyr samt modermælkserstatning. Har du kun lagt sådanne varer i kurven, vil rabatkoden kun give fri fragt. Rabatkoden gælder ikke under </a:t>
            </a:r>
            <a:r>
              <a:rPr lang="da-DK" dirty="0" err="1"/>
              <a:t>ApoPros</a:t>
            </a:r>
            <a:r>
              <a:rPr lang="da-DK" dirty="0"/>
              <a:t> fire store tilbudsuger.</a:t>
            </a:r>
          </a:p>
        </p:txBody>
      </p:sp>
      <p:grpSp>
        <p:nvGrpSpPr>
          <p:cNvPr id="8" name="Gruppe 7">
            <a:extLst>
              <a:ext uri="{FF2B5EF4-FFF2-40B4-BE49-F238E27FC236}">
                <a16:creationId xmlns:a16="http://schemas.microsoft.com/office/drawing/2014/main" id="{4E3C294A-2998-350D-5E65-8FD5779F906A}"/>
              </a:ext>
            </a:extLst>
          </p:cNvPr>
          <p:cNvGrpSpPr/>
          <p:nvPr/>
        </p:nvGrpSpPr>
        <p:grpSpPr>
          <a:xfrm>
            <a:off x="5860467" y="2143259"/>
            <a:ext cx="5323348" cy="2705700"/>
            <a:chOff x="6001144" y="2275143"/>
            <a:chExt cx="5323348" cy="2705700"/>
          </a:xfrm>
        </p:grpSpPr>
        <p:pic>
          <p:nvPicPr>
            <p:cNvPr id="10" name="Billede 9" descr="Et billede, der indeholder tekst, fjernsyn, Outputenhed, Udlæsningsenhed&#10;&#10;Automatisk genereret beskrivelse">
              <a:extLst>
                <a:ext uri="{FF2B5EF4-FFF2-40B4-BE49-F238E27FC236}">
                  <a16:creationId xmlns:a16="http://schemas.microsoft.com/office/drawing/2014/main" id="{9D2A2471-0B4E-59AF-59EB-C6570180CE37}"/>
                </a:ext>
              </a:extLst>
            </p:cNvPr>
            <p:cNvPicPr>
              <a:picLocks noChangeAspect="1"/>
            </p:cNvPicPr>
            <p:nvPr/>
          </p:nvPicPr>
          <p:blipFill rotWithShape="1">
            <a:blip r:embed="rId6">
              <a:extLst>
                <a:ext uri="{28A0092B-C50C-407E-A947-70E740481C1C}">
                  <a14:useLocalDpi xmlns:a14="http://schemas.microsoft.com/office/drawing/2010/main" val="0"/>
                </a:ext>
              </a:extLst>
            </a:blip>
            <a:srcRect b="32723"/>
            <a:stretch/>
          </p:blipFill>
          <p:spPr>
            <a:xfrm>
              <a:off x="6001144" y="2275143"/>
              <a:ext cx="5323348" cy="2705700"/>
            </a:xfrm>
            <a:prstGeom prst="rect">
              <a:avLst/>
            </a:prstGeom>
          </p:spPr>
        </p:pic>
        <p:pic>
          <p:nvPicPr>
            <p:cNvPr id="6" name="Billede 5">
              <a:extLst>
                <a:ext uri="{FF2B5EF4-FFF2-40B4-BE49-F238E27FC236}">
                  <a16:creationId xmlns:a16="http://schemas.microsoft.com/office/drawing/2014/main" id="{4B2B2D4D-F165-35CD-B08C-9F96F68DEC57}"/>
                </a:ext>
              </a:extLst>
            </p:cNvPr>
            <p:cNvPicPr>
              <a:picLocks noChangeAspect="1"/>
            </p:cNvPicPr>
            <p:nvPr/>
          </p:nvPicPr>
          <p:blipFill rotWithShape="1">
            <a:blip r:embed="rId7"/>
            <a:srcRect t="14376"/>
            <a:stretch/>
          </p:blipFill>
          <p:spPr>
            <a:xfrm>
              <a:off x="6524947" y="2562985"/>
              <a:ext cx="4270785" cy="2346015"/>
            </a:xfrm>
            <a:prstGeom prst="rect">
              <a:avLst/>
            </a:prstGeom>
          </p:spPr>
        </p:pic>
      </p:grpSp>
    </p:spTree>
    <p:custDataLst>
      <p:custData r:id="rId1"/>
      <p:custData r:id="rId2"/>
    </p:custDataLst>
    <p:extLst>
      <p:ext uri="{BB962C8B-B14F-4D97-AF65-F5344CB8AC3E}">
        <p14:creationId xmlns:p14="http://schemas.microsoft.com/office/powerpoint/2010/main" val="421033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B9175CA-0F87-4275-9E9A-5136351A1203}"/>
              </a:ext>
            </a:extLst>
          </p:cNvPr>
          <p:cNvSpPr txBox="1">
            <a:spLocks/>
          </p:cNvSpPr>
          <p:nvPr/>
        </p:nvSpPr>
        <p:spPr bwMode="white">
          <a:xfrm>
            <a:off x="-540127" y="-173587"/>
            <a:ext cx="10184400" cy="982800"/>
          </a:xfrm>
          <a:prstGeom prst="rect">
            <a:avLst/>
          </a:prstGeom>
        </p:spPr>
        <p:txBody>
          <a:bodyPr vert="horz" lIns="0" tIns="0" rIns="0" bIns="0" rtlCol="0" anchor="b" anchorCtr="0">
            <a:noAutofit/>
          </a:bodyPr>
          <a:lstStyle>
            <a:lvl1pPr indent="1008202" algn="l" defTabSz="914400" rtl="0" eaLnBrk="1" latinLnBrk="0" hangingPunct="1">
              <a:lnSpc>
                <a:spcPct val="90000"/>
              </a:lnSpc>
              <a:spcBef>
                <a:spcPct val="0"/>
              </a:spcBef>
              <a:buNone/>
              <a:defRPr sz="9002" b="0" kern="1200">
                <a:solidFill>
                  <a:srgbClr val="F4FFAF"/>
                </a:solidFill>
                <a:latin typeface="+mj-lt"/>
                <a:ea typeface="+mj-ea"/>
                <a:cs typeface="+mj-cs"/>
              </a:defRPr>
            </a:lvl1pPr>
          </a:lstStyle>
          <a:p>
            <a:r>
              <a:rPr lang="da-DK" sz="3200" b="1" dirty="0">
                <a:solidFill>
                  <a:schemeClr val="accent1"/>
                </a:solidFill>
              </a:rPr>
              <a:t>SKADEBEHANDLING</a:t>
            </a:r>
          </a:p>
        </p:txBody>
      </p:sp>
      <p:cxnSp>
        <p:nvCxnSpPr>
          <p:cNvPr id="11" name="Lige forbindelse 10">
            <a:extLst>
              <a:ext uri="{FF2B5EF4-FFF2-40B4-BE49-F238E27FC236}">
                <a16:creationId xmlns:a16="http://schemas.microsoft.com/office/drawing/2014/main" id="{179E4B11-33EB-CD5B-8812-14DE7CB512DD}"/>
              </a:ext>
            </a:extLst>
          </p:cNvPr>
          <p:cNvCxnSpPr/>
          <p:nvPr/>
        </p:nvCxnSpPr>
        <p:spPr>
          <a:xfrm>
            <a:off x="437334" y="809214"/>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5" name="Tekstfelt 24">
            <a:extLst>
              <a:ext uri="{FF2B5EF4-FFF2-40B4-BE49-F238E27FC236}">
                <a16:creationId xmlns:a16="http://schemas.microsoft.com/office/drawing/2014/main" id="{E50F05DE-BF72-365A-F4B3-D500DC99B687}"/>
              </a:ext>
            </a:extLst>
          </p:cNvPr>
          <p:cNvSpPr txBox="1"/>
          <p:nvPr/>
        </p:nvSpPr>
        <p:spPr>
          <a:xfrm>
            <a:off x="830791" y="2356783"/>
            <a:ext cx="3813544" cy="606256"/>
          </a:xfrm>
          <a:prstGeom prst="rect">
            <a:avLst/>
          </a:prstGeom>
          <a:noFill/>
        </p:spPr>
        <p:txBody>
          <a:bodyPr wrap="square" lIns="0" tIns="0" rIns="0" bIns="0" rtlCol="0">
            <a:spAutoFit/>
          </a:bodyPr>
          <a:lstStyle/>
          <a:p>
            <a:pPr algn="l"/>
            <a:r>
              <a:rPr lang="da-DK" sz="1050" b="1" dirty="0">
                <a:solidFill>
                  <a:schemeClr val="bg1"/>
                </a:solidFill>
              </a:rPr>
              <a:t>MÆGLERPORTAEN</a:t>
            </a:r>
            <a:br>
              <a:rPr lang="da-DK" sz="1050" dirty="0">
                <a:solidFill>
                  <a:schemeClr val="bg1"/>
                </a:solidFill>
              </a:rPr>
            </a:br>
            <a:endParaRPr lang="da-DK" sz="1050" dirty="0">
              <a:solidFill>
                <a:schemeClr val="bg1"/>
              </a:solidFill>
            </a:endParaRPr>
          </a:p>
          <a:p>
            <a:pPr marL="171450" indent="-171450" algn="l">
              <a:buFont typeface="Arial" panose="020B0604020202020204" pitchFamily="34" charset="0"/>
              <a:buChar char="•"/>
            </a:pPr>
            <a:r>
              <a:rPr lang="da-DK" sz="1050" dirty="0">
                <a:solidFill>
                  <a:schemeClr val="bg1"/>
                </a:solidFill>
              </a:rPr>
              <a:t>Log in via Gjensidige.dk</a:t>
            </a:r>
          </a:p>
          <a:p>
            <a:pPr marL="171450" indent="-171450" algn="l">
              <a:buFont typeface="Arial" panose="020B0604020202020204" pitchFamily="34" charset="0"/>
              <a:buChar char="•"/>
            </a:pPr>
            <a:r>
              <a:rPr lang="da-DK" sz="1050" dirty="0">
                <a:solidFill>
                  <a:schemeClr val="bg1"/>
                </a:solidFill>
              </a:rPr>
              <a:t>Til –og afmelding af medarbejdere</a:t>
            </a:r>
          </a:p>
          <a:p>
            <a:pPr marL="171450" indent="-171450" algn="l">
              <a:buFont typeface="Arial" panose="020B0604020202020204" pitchFamily="34" charset="0"/>
              <a:buChar char="•"/>
            </a:pPr>
            <a:r>
              <a:rPr lang="da-DK" sz="1050" dirty="0">
                <a:solidFill>
                  <a:schemeClr val="bg1"/>
                </a:solidFill>
              </a:rPr>
              <a:t>Se dækninger, x, x</a:t>
            </a:r>
          </a:p>
        </p:txBody>
      </p:sp>
      <p:sp>
        <p:nvSpPr>
          <p:cNvPr id="2" name="Rektangel 1">
            <a:extLst>
              <a:ext uri="{FF2B5EF4-FFF2-40B4-BE49-F238E27FC236}">
                <a16:creationId xmlns:a16="http://schemas.microsoft.com/office/drawing/2014/main" id="{25D28B66-96F1-BD7A-30FC-C19A4DC65895}"/>
              </a:ext>
            </a:extLst>
          </p:cNvPr>
          <p:cNvSpPr/>
          <p:nvPr/>
        </p:nvSpPr>
        <p:spPr>
          <a:xfrm>
            <a:off x="974383" y="1422402"/>
            <a:ext cx="504056" cy="4032447"/>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270000" tIns="270000" rIns="270000" bIns="270000" rtlCol="0" anchor="ctr"/>
          <a:lstStyle/>
          <a:p>
            <a:pPr algn="ctr"/>
            <a:endParaRPr lang="da-DK" sz="1600" dirty="0">
              <a:solidFill>
                <a:schemeClr val="bg1"/>
              </a:solidFill>
            </a:endParaRPr>
          </a:p>
        </p:txBody>
      </p:sp>
      <p:sp>
        <p:nvSpPr>
          <p:cNvPr id="7" name="Tekstfelt 6">
            <a:extLst>
              <a:ext uri="{FF2B5EF4-FFF2-40B4-BE49-F238E27FC236}">
                <a16:creationId xmlns:a16="http://schemas.microsoft.com/office/drawing/2014/main" id="{52D151FC-366D-05ED-CAEF-6199E5D65257}"/>
              </a:ext>
            </a:extLst>
          </p:cNvPr>
          <p:cNvSpPr txBox="1"/>
          <p:nvPr/>
        </p:nvSpPr>
        <p:spPr>
          <a:xfrm>
            <a:off x="1634400" y="1615858"/>
            <a:ext cx="2212332" cy="369332"/>
          </a:xfrm>
          <a:prstGeom prst="rect">
            <a:avLst/>
          </a:prstGeom>
          <a:noFill/>
        </p:spPr>
        <p:txBody>
          <a:bodyPr wrap="square" lIns="0" tIns="0" rIns="0" bIns="0" rtlCol="0">
            <a:spAutoFit/>
          </a:bodyPr>
          <a:lstStyle/>
          <a:p>
            <a:pPr algn="l"/>
            <a:r>
              <a:rPr lang="da-DK" sz="1600" b="1" dirty="0">
                <a:solidFill>
                  <a:schemeClr val="tx2"/>
                </a:solidFill>
              </a:rPr>
              <a:t>SKADEBEHANDLING I</a:t>
            </a:r>
          </a:p>
          <a:p>
            <a:pPr algn="l"/>
            <a:r>
              <a:rPr lang="da-DK" sz="1600" b="1" dirty="0">
                <a:solidFill>
                  <a:schemeClr val="tx2"/>
                </a:solidFill>
              </a:rPr>
              <a:t>SUNDHEDSCENTERET</a:t>
            </a:r>
          </a:p>
        </p:txBody>
      </p:sp>
      <p:pic>
        <p:nvPicPr>
          <p:cNvPr id="8" name="Grafik 7" descr="Callcenter kontur">
            <a:extLst>
              <a:ext uri="{FF2B5EF4-FFF2-40B4-BE49-F238E27FC236}">
                <a16:creationId xmlns:a16="http://schemas.microsoft.com/office/drawing/2014/main" id="{B056D929-3B85-7C43-8570-1E2AB54912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184" y="1511374"/>
            <a:ext cx="601216" cy="601216"/>
          </a:xfrm>
          <a:prstGeom prst="rect">
            <a:avLst/>
          </a:prstGeom>
        </p:spPr>
      </p:pic>
      <p:sp>
        <p:nvSpPr>
          <p:cNvPr id="12" name="Tekstfelt 11">
            <a:extLst>
              <a:ext uri="{FF2B5EF4-FFF2-40B4-BE49-F238E27FC236}">
                <a16:creationId xmlns:a16="http://schemas.microsoft.com/office/drawing/2014/main" id="{97C624B6-A84E-F88E-9099-B5EF4BCC7299}"/>
              </a:ext>
            </a:extLst>
          </p:cNvPr>
          <p:cNvSpPr txBox="1"/>
          <p:nvPr/>
        </p:nvSpPr>
        <p:spPr>
          <a:xfrm>
            <a:off x="1333859" y="2237158"/>
            <a:ext cx="2592288" cy="2923877"/>
          </a:xfrm>
          <a:prstGeom prst="rect">
            <a:avLst/>
          </a:prstGeom>
          <a:noFill/>
        </p:spPr>
        <p:txBody>
          <a:bodyPr wrap="square" lIns="0" tIns="0" rIns="0" bIns="0" rtlCol="0">
            <a:spAutoFit/>
          </a:bodyPr>
          <a:lstStyle/>
          <a:p>
            <a:pPr marL="179705" indent="-179705">
              <a:buFont typeface="Arial" panose="020B0604020202020204" pitchFamily="34" charset="0"/>
              <a:buChar char="•"/>
            </a:pPr>
            <a:r>
              <a:rPr lang="da-DK" sz="1000" b="1" dirty="0">
                <a:solidFill>
                  <a:schemeClr val="accent1"/>
                </a:solidFill>
              </a:rPr>
              <a:t>26</a:t>
            </a:r>
            <a:r>
              <a:rPr lang="da-DK" sz="1000" dirty="0">
                <a:solidFill>
                  <a:schemeClr val="accent1"/>
                </a:solidFill>
              </a:rPr>
              <a:t> sundhedsfagligt specialiserede sygeplejersker, fysioterapeuter og forsikringsuddannede </a:t>
            </a:r>
          </a:p>
          <a:p>
            <a:pPr marL="179705" indent="-179705">
              <a:buFont typeface="Arial" panose="020B0604020202020204" pitchFamily="34" charset="0"/>
              <a:buChar char="•"/>
            </a:pPr>
            <a:endParaRPr lang="da-DK" sz="1000" dirty="0">
              <a:solidFill>
                <a:schemeClr val="accent1"/>
              </a:solidFill>
              <a:ea typeface="Gjensidige Sans"/>
            </a:endParaRPr>
          </a:p>
          <a:p>
            <a:pPr marL="179705" indent="-179705">
              <a:buFont typeface="Arial" panose="020B0604020202020204" pitchFamily="34" charset="0"/>
              <a:buChar char="•"/>
            </a:pPr>
            <a:r>
              <a:rPr lang="da-DK" sz="1000" dirty="0">
                <a:solidFill>
                  <a:schemeClr val="accent1"/>
                </a:solidFill>
              </a:rPr>
              <a:t>Flere medarbejdere er videreuddannet til stresscoaches</a:t>
            </a:r>
            <a:br>
              <a:rPr lang="da-DK" sz="1000" dirty="0">
                <a:solidFill>
                  <a:schemeClr val="accent1"/>
                </a:solidFill>
              </a:rPr>
            </a:br>
            <a:endParaRPr lang="da-DK" sz="1000" dirty="0">
              <a:solidFill>
                <a:schemeClr val="accent1"/>
              </a:solidFill>
            </a:endParaRPr>
          </a:p>
          <a:p>
            <a:pPr marL="179705" indent="-179705">
              <a:buFont typeface="Arial" panose="020B0604020202020204" pitchFamily="34" charset="0"/>
              <a:buChar char="•"/>
            </a:pPr>
            <a:r>
              <a:rPr lang="da-DK" sz="1000" dirty="0">
                <a:solidFill>
                  <a:schemeClr val="accent1"/>
                </a:solidFill>
              </a:rPr>
              <a:t>Flere medarbejdere er videreuddannet til at kunne rådgive inden for ønske om rygestop m.m.</a:t>
            </a:r>
            <a:br>
              <a:rPr lang="da-DK" sz="1000" dirty="0">
                <a:solidFill>
                  <a:schemeClr val="accent1"/>
                </a:solidFill>
              </a:rPr>
            </a:br>
            <a:endParaRPr lang="da-DK" sz="1000" dirty="0">
              <a:solidFill>
                <a:schemeClr val="accent1"/>
              </a:solidFill>
              <a:ea typeface="Gjensidige Sans"/>
            </a:endParaRPr>
          </a:p>
          <a:p>
            <a:pPr marL="179705" indent="-179705">
              <a:buFont typeface="Arial" panose="020B0604020202020204" pitchFamily="34" charset="0"/>
              <a:buChar char="•"/>
            </a:pPr>
            <a:r>
              <a:rPr lang="da-DK" sz="1000" dirty="0">
                <a:solidFill>
                  <a:schemeClr val="accent1"/>
                </a:solidFill>
              </a:rPr>
              <a:t>Et team med høj anciennitet – </a:t>
            </a:r>
            <a:r>
              <a:rPr lang="da-DK" sz="1000" dirty="0" err="1">
                <a:solidFill>
                  <a:schemeClr val="accent1"/>
                </a:solidFill>
              </a:rPr>
              <a:t>gns</a:t>
            </a:r>
            <a:r>
              <a:rPr lang="da-DK" sz="1000" dirty="0">
                <a:solidFill>
                  <a:schemeClr val="accent1"/>
                </a:solidFill>
              </a:rPr>
              <a:t>. </a:t>
            </a:r>
            <a:r>
              <a:rPr lang="da-DK" sz="1000" b="1" dirty="0">
                <a:solidFill>
                  <a:schemeClr val="accent1"/>
                </a:solidFill>
              </a:rPr>
              <a:t>6 år </a:t>
            </a:r>
            <a:br>
              <a:rPr lang="da-DK" sz="1000" b="1" dirty="0">
                <a:solidFill>
                  <a:schemeClr val="accent1"/>
                </a:solidFill>
              </a:rPr>
            </a:br>
            <a:endParaRPr lang="da-DK" sz="1000" b="1" dirty="0">
              <a:solidFill>
                <a:schemeClr val="accent1"/>
              </a:solidFill>
            </a:endParaRPr>
          </a:p>
          <a:p>
            <a:pPr marL="179705" indent="-179705">
              <a:buFont typeface="Arial" panose="020B0604020202020204" pitchFamily="34" charset="0"/>
              <a:buChar char="•"/>
            </a:pPr>
            <a:r>
              <a:rPr lang="da-DK" sz="1000" dirty="0">
                <a:solidFill>
                  <a:schemeClr val="accent1"/>
                </a:solidFill>
              </a:rPr>
              <a:t>Dybdegående erfaring med betjening af vores kunder og med at hjælpe vores kunder videre til de rette behandlingssteder</a:t>
            </a:r>
            <a:br>
              <a:rPr lang="da-DK" sz="1000" dirty="0">
                <a:solidFill>
                  <a:schemeClr val="accent1"/>
                </a:solidFill>
              </a:rPr>
            </a:br>
            <a:endParaRPr lang="da-DK" sz="1000" dirty="0">
              <a:solidFill>
                <a:schemeClr val="accent1"/>
              </a:solidFill>
            </a:endParaRPr>
          </a:p>
          <a:p>
            <a:pPr marL="179705" indent="-179705">
              <a:buFont typeface="Arial" panose="020B0604020202020204" pitchFamily="34" charset="0"/>
              <a:buChar char="•"/>
            </a:pPr>
            <a:r>
              <a:rPr lang="da-DK" sz="1000" dirty="0">
                <a:solidFill>
                  <a:schemeClr val="accent1"/>
                </a:solidFill>
                <a:ea typeface="Gjensidige Sans"/>
              </a:rPr>
              <a:t>Rådgivningssprog: dansk og engelsk</a:t>
            </a:r>
          </a:p>
        </p:txBody>
      </p:sp>
      <p:sp>
        <p:nvSpPr>
          <p:cNvPr id="13" name="Rektangel 12">
            <a:extLst>
              <a:ext uri="{FF2B5EF4-FFF2-40B4-BE49-F238E27FC236}">
                <a16:creationId xmlns:a16="http://schemas.microsoft.com/office/drawing/2014/main" id="{34FA133F-C039-4F26-1960-ABB4701401D2}"/>
              </a:ext>
            </a:extLst>
          </p:cNvPr>
          <p:cNvSpPr/>
          <p:nvPr/>
        </p:nvSpPr>
        <p:spPr>
          <a:xfrm>
            <a:off x="4305576" y="1422402"/>
            <a:ext cx="504056" cy="4032445"/>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270000" tIns="270000" rIns="270000" bIns="270000" rtlCol="0" anchor="ctr"/>
          <a:lstStyle/>
          <a:p>
            <a:pPr algn="ctr"/>
            <a:endParaRPr lang="da-DK" sz="1600" dirty="0">
              <a:solidFill>
                <a:schemeClr val="bg1"/>
              </a:solidFill>
            </a:endParaRPr>
          </a:p>
        </p:txBody>
      </p:sp>
      <p:sp>
        <p:nvSpPr>
          <p:cNvPr id="19" name="Tekstfelt 18">
            <a:extLst>
              <a:ext uri="{FF2B5EF4-FFF2-40B4-BE49-F238E27FC236}">
                <a16:creationId xmlns:a16="http://schemas.microsoft.com/office/drawing/2014/main" id="{434FF420-50DF-257F-B927-C89A318B078C}"/>
              </a:ext>
            </a:extLst>
          </p:cNvPr>
          <p:cNvSpPr txBox="1"/>
          <p:nvPr/>
        </p:nvSpPr>
        <p:spPr>
          <a:xfrm>
            <a:off x="4669584" y="1811982"/>
            <a:ext cx="2520280" cy="184666"/>
          </a:xfrm>
          <a:prstGeom prst="rect">
            <a:avLst/>
          </a:prstGeom>
          <a:noFill/>
        </p:spPr>
        <p:txBody>
          <a:bodyPr wrap="square" lIns="0" tIns="0" rIns="0" bIns="0" rtlCol="0">
            <a:spAutoFit/>
          </a:bodyPr>
          <a:lstStyle/>
          <a:p>
            <a:pPr algn="l"/>
            <a:r>
              <a:rPr lang="da-DK" sz="1600" b="1" dirty="0">
                <a:solidFill>
                  <a:schemeClr val="tx2"/>
                </a:solidFill>
              </a:rPr>
              <a:t>ÅBNINGSTID TELEFONER</a:t>
            </a:r>
          </a:p>
        </p:txBody>
      </p:sp>
      <p:sp>
        <p:nvSpPr>
          <p:cNvPr id="20" name="Tekstfelt 19">
            <a:extLst>
              <a:ext uri="{FF2B5EF4-FFF2-40B4-BE49-F238E27FC236}">
                <a16:creationId xmlns:a16="http://schemas.microsoft.com/office/drawing/2014/main" id="{39FE3010-EE17-73C2-656F-9CC18E3891AF}"/>
              </a:ext>
            </a:extLst>
          </p:cNvPr>
          <p:cNvSpPr txBox="1"/>
          <p:nvPr/>
        </p:nvSpPr>
        <p:spPr>
          <a:xfrm>
            <a:off x="4669584" y="2216309"/>
            <a:ext cx="2592288" cy="46166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da-DK" sz="1000" dirty="0">
                <a:solidFill>
                  <a:schemeClr val="accent1"/>
                </a:solidFill>
              </a:rPr>
              <a:t>Mandag-torsdag fra 08.30-18.00</a:t>
            </a:r>
          </a:p>
          <a:p>
            <a:pPr marL="171450" indent="-171450">
              <a:buFont typeface="Arial" panose="020B0604020202020204" pitchFamily="34" charset="0"/>
              <a:buChar char="•"/>
            </a:pPr>
            <a:r>
              <a:rPr lang="da-DK" sz="1000" dirty="0">
                <a:solidFill>
                  <a:schemeClr val="accent1"/>
                </a:solidFill>
              </a:rPr>
              <a:t>Fredag fra 08.30-16.00</a:t>
            </a:r>
          </a:p>
          <a:p>
            <a:pPr marL="171450" indent="-171450">
              <a:buFont typeface="Arial" panose="020B0604020202020204" pitchFamily="34" charset="0"/>
              <a:buChar char="•"/>
            </a:pPr>
            <a:r>
              <a:rPr lang="da-DK" sz="1000" dirty="0">
                <a:solidFill>
                  <a:schemeClr val="accent1"/>
                </a:solidFill>
              </a:rPr>
              <a:t>Bemærk akut krisehjælp 24/7</a:t>
            </a:r>
          </a:p>
        </p:txBody>
      </p:sp>
      <p:sp>
        <p:nvSpPr>
          <p:cNvPr id="26" name="Tekstfelt 25">
            <a:extLst>
              <a:ext uri="{FF2B5EF4-FFF2-40B4-BE49-F238E27FC236}">
                <a16:creationId xmlns:a16="http://schemas.microsoft.com/office/drawing/2014/main" id="{2F0B144D-85F9-215E-4F55-C45C248A5B79}"/>
              </a:ext>
            </a:extLst>
          </p:cNvPr>
          <p:cNvSpPr txBox="1"/>
          <p:nvPr/>
        </p:nvSpPr>
        <p:spPr>
          <a:xfrm>
            <a:off x="4669584" y="3438624"/>
            <a:ext cx="2592288" cy="138499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da-DK" sz="1000" dirty="0">
                <a:solidFill>
                  <a:schemeClr val="accent1"/>
                </a:solidFill>
              </a:rPr>
              <a:t>Skadebehandler telefonisk og online </a:t>
            </a:r>
          </a:p>
          <a:p>
            <a:pPr marL="179705" indent="-179705">
              <a:buFont typeface="Arial" panose="020B0604020202020204" pitchFamily="34" charset="0"/>
              <a:buChar char="•"/>
            </a:pPr>
            <a:endParaRPr lang="da-DK" sz="1000" dirty="0">
              <a:solidFill>
                <a:schemeClr val="accent1"/>
              </a:solidFill>
              <a:ea typeface="Gjensidige Sans"/>
            </a:endParaRPr>
          </a:p>
          <a:p>
            <a:pPr marL="179705" indent="-179705">
              <a:buFont typeface="Arial" panose="020B0604020202020204" pitchFamily="34" charset="0"/>
              <a:buChar char="•"/>
            </a:pPr>
            <a:r>
              <a:rPr lang="da-DK" sz="1000" dirty="0">
                <a:solidFill>
                  <a:schemeClr val="accent1"/>
                </a:solidFill>
              </a:rPr>
              <a:t>Varetager visitering og koordinering med det offentlige gennem </a:t>
            </a:r>
            <a:r>
              <a:rPr lang="da-DK" sz="1000" b="1" dirty="0">
                <a:solidFill>
                  <a:schemeClr val="accent1"/>
                </a:solidFill>
              </a:rPr>
              <a:t>Sundhedskompasset</a:t>
            </a:r>
            <a:br>
              <a:rPr lang="da-DK" sz="1000" dirty="0">
                <a:solidFill>
                  <a:schemeClr val="accent1"/>
                </a:solidFill>
              </a:rPr>
            </a:br>
            <a:endParaRPr lang="da-DK" sz="1000" dirty="0">
              <a:solidFill>
                <a:schemeClr val="accent1"/>
              </a:solidFill>
            </a:endParaRPr>
          </a:p>
          <a:p>
            <a:pPr marL="179705" indent="-179705">
              <a:buFont typeface="Arial" panose="020B0604020202020204" pitchFamily="34" charset="0"/>
              <a:buChar char="•"/>
            </a:pPr>
            <a:r>
              <a:rPr lang="da-DK" sz="1000" dirty="0">
                <a:solidFill>
                  <a:schemeClr val="accent1"/>
                </a:solidFill>
              </a:rPr>
              <a:t>Varetager de forebyggende rådgivningslinjer </a:t>
            </a:r>
            <a:r>
              <a:rPr lang="da-DK" sz="1000" b="1" dirty="0">
                <a:solidFill>
                  <a:schemeClr val="accent1"/>
                </a:solidFill>
              </a:rPr>
              <a:t>trivsels- og livsstilslinjen</a:t>
            </a:r>
          </a:p>
          <a:p>
            <a:pPr marL="179705" indent="-179705">
              <a:buFont typeface="Arial" panose="020B0604020202020204" pitchFamily="34" charset="0"/>
              <a:buChar char="•"/>
            </a:pPr>
            <a:endParaRPr lang="da-DK" sz="1000" b="1" dirty="0">
              <a:solidFill>
                <a:schemeClr val="accent1"/>
              </a:solidFill>
            </a:endParaRPr>
          </a:p>
        </p:txBody>
      </p:sp>
      <p:sp>
        <p:nvSpPr>
          <p:cNvPr id="27" name="Tekstfelt 26">
            <a:extLst>
              <a:ext uri="{FF2B5EF4-FFF2-40B4-BE49-F238E27FC236}">
                <a16:creationId xmlns:a16="http://schemas.microsoft.com/office/drawing/2014/main" id="{22689B27-E77F-93AF-DB6B-B8B2A5E88FEB}"/>
              </a:ext>
            </a:extLst>
          </p:cNvPr>
          <p:cNvSpPr txBox="1"/>
          <p:nvPr/>
        </p:nvSpPr>
        <p:spPr>
          <a:xfrm>
            <a:off x="4676249" y="3065065"/>
            <a:ext cx="1944216" cy="184666"/>
          </a:xfrm>
          <a:prstGeom prst="rect">
            <a:avLst/>
          </a:prstGeom>
          <a:noFill/>
        </p:spPr>
        <p:txBody>
          <a:bodyPr wrap="square" lIns="0" tIns="0" rIns="0" bIns="0" rtlCol="0">
            <a:spAutoFit/>
          </a:bodyPr>
          <a:lstStyle/>
          <a:p>
            <a:pPr algn="l"/>
            <a:r>
              <a:rPr lang="da-DK" sz="1600" b="1" dirty="0">
                <a:solidFill>
                  <a:schemeClr val="tx2"/>
                </a:solidFill>
              </a:rPr>
              <a:t>FUNKTIONER </a:t>
            </a:r>
            <a:r>
              <a:rPr lang="da-DK" sz="800" dirty="0">
                <a:solidFill>
                  <a:schemeClr val="tx2"/>
                </a:solidFill>
              </a:rPr>
              <a:t>(udvalgte)</a:t>
            </a:r>
            <a:endParaRPr lang="da-DK" sz="1600" dirty="0">
              <a:solidFill>
                <a:schemeClr val="tx2"/>
              </a:solidFill>
            </a:endParaRPr>
          </a:p>
        </p:txBody>
      </p:sp>
      <p:sp>
        <p:nvSpPr>
          <p:cNvPr id="5" name="Rektangel 4">
            <a:extLst>
              <a:ext uri="{FF2B5EF4-FFF2-40B4-BE49-F238E27FC236}">
                <a16:creationId xmlns:a16="http://schemas.microsoft.com/office/drawing/2014/main" id="{944FAD9D-4351-E845-E4B0-6786A9DE25CE}"/>
              </a:ext>
            </a:extLst>
          </p:cNvPr>
          <p:cNvSpPr/>
          <p:nvPr/>
        </p:nvSpPr>
        <p:spPr>
          <a:xfrm>
            <a:off x="7632545" y="1422402"/>
            <a:ext cx="504056" cy="4032445"/>
          </a:xfrm>
          <a:prstGeom prst="rect">
            <a:avLst/>
          </a:prstGeom>
          <a:solidFill>
            <a:schemeClr val="accent3"/>
          </a:solidFill>
          <a:ln/>
        </p:spPr>
        <p:style>
          <a:lnRef idx="1">
            <a:schemeClr val="accent2"/>
          </a:lnRef>
          <a:fillRef idx="2">
            <a:schemeClr val="accent2"/>
          </a:fillRef>
          <a:effectRef idx="1">
            <a:schemeClr val="accent2"/>
          </a:effectRef>
          <a:fontRef idx="minor">
            <a:schemeClr val="dk1"/>
          </a:fontRef>
        </p:style>
        <p:txBody>
          <a:bodyPr lIns="270000" tIns="270000" rIns="270000" bIns="270000" rtlCol="0" anchor="ctr"/>
          <a:lstStyle/>
          <a:p>
            <a:pPr algn="ctr"/>
            <a:endParaRPr lang="da-DK" sz="1600" dirty="0">
              <a:solidFill>
                <a:schemeClr val="bg1"/>
              </a:solidFill>
            </a:endParaRPr>
          </a:p>
        </p:txBody>
      </p:sp>
      <p:sp>
        <p:nvSpPr>
          <p:cNvPr id="6" name="Tekstfelt 5">
            <a:extLst>
              <a:ext uri="{FF2B5EF4-FFF2-40B4-BE49-F238E27FC236}">
                <a16:creationId xmlns:a16="http://schemas.microsoft.com/office/drawing/2014/main" id="{85415207-A4DC-16A8-24A0-0C121D964A4B}"/>
              </a:ext>
            </a:extLst>
          </p:cNvPr>
          <p:cNvSpPr txBox="1"/>
          <p:nvPr/>
        </p:nvSpPr>
        <p:spPr>
          <a:xfrm>
            <a:off x="7988695" y="1811981"/>
            <a:ext cx="2520280" cy="184666"/>
          </a:xfrm>
          <a:prstGeom prst="rect">
            <a:avLst/>
          </a:prstGeom>
          <a:noFill/>
        </p:spPr>
        <p:txBody>
          <a:bodyPr wrap="square" lIns="0" tIns="0" rIns="0" bIns="0" rtlCol="0">
            <a:spAutoFit/>
          </a:bodyPr>
          <a:lstStyle/>
          <a:p>
            <a:pPr algn="l"/>
            <a:r>
              <a:rPr lang="da-DK" sz="1600" b="1" dirty="0">
                <a:solidFill>
                  <a:schemeClr val="tx2"/>
                </a:solidFill>
              </a:rPr>
              <a:t>SELVBETJENING</a:t>
            </a:r>
          </a:p>
        </p:txBody>
      </p:sp>
      <p:sp>
        <p:nvSpPr>
          <p:cNvPr id="9" name="Tekstfelt 8">
            <a:extLst>
              <a:ext uri="{FF2B5EF4-FFF2-40B4-BE49-F238E27FC236}">
                <a16:creationId xmlns:a16="http://schemas.microsoft.com/office/drawing/2014/main" id="{4B3282E9-280D-F474-5FB3-DC99B5643BA6}"/>
              </a:ext>
            </a:extLst>
          </p:cNvPr>
          <p:cNvSpPr txBox="1"/>
          <p:nvPr/>
        </p:nvSpPr>
        <p:spPr>
          <a:xfrm>
            <a:off x="8148643" y="2198246"/>
            <a:ext cx="2589469" cy="923330"/>
          </a:xfrm>
          <a:prstGeom prst="rect">
            <a:avLst/>
          </a:prstGeom>
          <a:noFill/>
        </p:spPr>
        <p:txBody>
          <a:bodyPr wrap="square" lIns="0" tIns="0" rIns="0" bIns="0" rtlCol="0">
            <a:spAutoFit/>
          </a:bodyPr>
          <a:lstStyle/>
          <a:p>
            <a:pPr algn="l"/>
            <a:r>
              <a:rPr lang="da-DK" sz="1000" dirty="0">
                <a:solidFill>
                  <a:schemeClr val="accent1"/>
                </a:solidFill>
              </a:rPr>
              <a:t>Du kan via gjensidige.dk logge ind på </a:t>
            </a:r>
            <a:r>
              <a:rPr lang="da-DK" sz="1000" b="1" dirty="0">
                <a:solidFill>
                  <a:schemeClr val="accent1"/>
                </a:solidFill>
              </a:rPr>
              <a:t>Min side</a:t>
            </a:r>
            <a:r>
              <a:rPr lang="da-DK" sz="1000" dirty="0">
                <a:solidFill>
                  <a:schemeClr val="accent1"/>
                </a:solidFill>
              </a:rPr>
              <a:t>, hvor medarbejderen kan:</a:t>
            </a:r>
            <a:br>
              <a:rPr lang="da-DK" sz="1000" dirty="0">
                <a:solidFill>
                  <a:schemeClr val="accent1"/>
                </a:solidFill>
              </a:rPr>
            </a:br>
            <a:endParaRPr lang="da-DK" sz="1000" dirty="0">
              <a:solidFill>
                <a:schemeClr val="accent1"/>
              </a:solidFill>
            </a:endParaRPr>
          </a:p>
          <a:p>
            <a:pPr marL="742950" lvl="1" indent="-285750">
              <a:buFont typeface="Arial" panose="020B0604020202020204" pitchFamily="34" charset="0"/>
              <a:buChar char="•"/>
            </a:pPr>
            <a:r>
              <a:rPr lang="da-DK" sz="1000" dirty="0">
                <a:solidFill>
                  <a:schemeClr val="accent1"/>
                </a:solidFill>
              </a:rPr>
              <a:t>Anmelde en skade</a:t>
            </a:r>
          </a:p>
          <a:p>
            <a:pPr marL="742950" lvl="1" indent="-285750">
              <a:buFont typeface="Arial" panose="020B0604020202020204" pitchFamily="34" charset="0"/>
              <a:buChar char="•"/>
            </a:pPr>
            <a:r>
              <a:rPr lang="da-DK" sz="1000" dirty="0">
                <a:solidFill>
                  <a:schemeClr val="accent1"/>
                </a:solidFill>
              </a:rPr>
              <a:t>Se forsikringsbetingelser</a:t>
            </a:r>
          </a:p>
          <a:p>
            <a:pPr marL="742950" lvl="1" indent="-285750">
              <a:buFont typeface="Arial" panose="020B0604020202020204" pitchFamily="34" charset="0"/>
              <a:buChar char="•"/>
            </a:pPr>
            <a:r>
              <a:rPr lang="da-DK" sz="1000" dirty="0">
                <a:solidFill>
                  <a:schemeClr val="accent1"/>
                </a:solidFill>
              </a:rPr>
              <a:t>Tilmelde familiemedlemmer</a:t>
            </a:r>
          </a:p>
        </p:txBody>
      </p:sp>
    </p:spTree>
    <p:extLst>
      <p:ext uri="{BB962C8B-B14F-4D97-AF65-F5344CB8AC3E}">
        <p14:creationId xmlns:p14="http://schemas.microsoft.com/office/powerpoint/2010/main" val="350537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person, udendørs, personer, gruppe&#10;&#10;Automatisk genereret beskrivelse">
            <a:extLst>
              <a:ext uri="{FF2B5EF4-FFF2-40B4-BE49-F238E27FC236}">
                <a16:creationId xmlns:a16="http://schemas.microsoft.com/office/drawing/2014/main" id="{0F7538B5-79AB-4031-BBF9-862D872366A1}"/>
              </a:ext>
            </a:extLst>
          </p:cNvPr>
          <p:cNvPicPr>
            <a:picLocks noChangeAspect="1"/>
          </p:cNvPicPr>
          <p:nvPr/>
        </p:nvPicPr>
        <p:blipFill rotWithShape="1">
          <a:blip r:embed="rId3"/>
          <a:srcRect b="14773"/>
          <a:stretch/>
        </p:blipFill>
        <p:spPr>
          <a:xfrm>
            <a:off x="20" y="11"/>
            <a:ext cx="12191980" cy="6857989"/>
          </a:xfrm>
          <a:prstGeom prst="rect">
            <a:avLst/>
          </a:prstGeom>
          <a:noFill/>
        </p:spPr>
      </p:pic>
      <p:sp>
        <p:nvSpPr>
          <p:cNvPr id="3" name="Pladsholder til sidefod 2">
            <a:extLst>
              <a:ext uri="{FF2B5EF4-FFF2-40B4-BE49-F238E27FC236}">
                <a16:creationId xmlns:a16="http://schemas.microsoft.com/office/drawing/2014/main" id="{9AB4C348-13AF-493F-B104-7E9B1D3A7B82}"/>
              </a:ext>
            </a:extLst>
          </p:cNvPr>
          <p:cNvSpPr>
            <a:spLocks noGrp="1"/>
          </p:cNvSpPr>
          <p:nvPr>
            <p:ph type="ftr" sz="quarter" idx="16"/>
          </p:nvPr>
        </p:nvSpPr>
        <p:spPr/>
        <p:txBody>
          <a:bodyPr/>
          <a:lstStyle/>
          <a:p>
            <a:pPr>
              <a:spcAft>
                <a:spcPts val="600"/>
              </a:spcAft>
            </a:pPr>
            <a:r>
              <a:rPr lang="da-DK" dirty="0"/>
              <a:t>Gjensidige Forsikring Group</a:t>
            </a:r>
          </a:p>
        </p:txBody>
      </p:sp>
      <p:sp>
        <p:nvSpPr>
          <p:cNvPr id="4" name="Pladsholder til slidenummer 3">
            <a:extLst>
              <a:ext uri="{FF2B5EF4-FFF2-40B4-BE49-F238E27FC236}">
                <a16:creationId xmlns:a16="http://schemas.microsoft.com/office/drawing/2014/main" id="{0F5AF502-7B0A-486D-84D4-8E4C8D2D838C}"/>
              </a:ext>
            </a:extLst>
          </p:cNvPr>
          <p:cNvSpPr>
            <a:spLocks noGrp="1"/>
          </p:cNvSpPr>
          <p:nvPr>
            <p:ph type="sldNum" sz="quarter" idx="17"/>
          </p:nvPr>
        </p:nvSpPr>
        <p:spPr/>
        <p:txBody>
          <a:bodyPr/>
          <a:lstStyle/>
          <a:p>
            <a:pPr>
              <a:spcAft>
                <a:spcPts val="600"/>
              </a:spcAft>
            </a:pPr>
            <a:fld id="{23AA811B-2EBD-4900-905E-5BE206449611}" type="slidenum">
              <a:rPr lang="da-DK" dirty="0" smtClean="0"/>
              <a:pPr>
                <a:spcAft>
                  <a:spcPts val="600"/>
                </a:spcAft>
              </a:pPr>
              <a:t>2</a:t>
            </a:fld>
            <a:endParaRPr lang="da-DK" dirty="0"/>
          </a:p>
        </p:txBody>
      </p:sp>
      <p:sp>
        <p:nvSpPr>
          <p:cNvPr id="5" name="Titel 6">
            <a:extLst>
              <a:ext uri="{FF2B5EF4-FFF2-40B4-BE49-F238E27FC236}">
                <a16:creationId xmlns:a16="http://schemas.microsoft.com/office/drawing/2014/main" id="{56F1E7FD-AFAC-A6E2-4404-090007AB68E9}"/>
              </a:ext>
            </a:extLst>
          </p:cNvPr>
          <p:cNvSpPr txBox="1">
            <a:spLocks/>
          </p:cNvSpPr>
          <p:nvPr/>
        </p:nvSpPr>
        <p:spPr>
          <a:xfrm>
            <a:off x="-672752" y="1772816"/>
            <a:ext cx="11809312" cy="1872208"/>
          </a:xfrm>
          <a:prstGeom prst="rect">
            <a:avLst/>
          </a:prstGeom>
        </p:spPr>
        <p:txBody>
          <a:bodyPr vert="horz" lIns="0" tIns="0" rIns="0" bIns="0" rtlCol="0" anchor="b" anchorCtr="0">
            <a:noAutofit/>
          </a:bodyPr>
          <a:lstStyle>
            <a:lvl1pPr indent="1008202" algn="l" defTabSz="914400" rtl="0" eaLnBrk="1" latinLnBrk="0" hangingPunct="1">
              <a:lnSpc>
                <a:spcPct val="90000"/>
              </a:lnSpc>
              <a:spcBef>
                <a:spcPct val="0"/>
              </a:spcBef>
              <a:buNone/>
              <a:defRPr sz="9002" b="0" kern="1200">
                <a:solidFill>
                  <a:schemeClr val="tx2"/>
                </a:solidFill>
                <a:latin typeface="+mj-lt"/>
                <a:ea typeface="+mj-ea"/>
                <a:cs typeface="+mj-cs"/>
              </a:defRPr>
            </a:lvl1pPr>
          </a:lstStyle>
          <a:p>
            <a:r>
              <a:rPr lang="da-DK" sz="8000" b="1" dirty="0">
                <a:solidFill>
                  <a:schemeClr val="accent2"/>
                </a:solidFill>
              </a:rPr>
              <a:t>OK Fonden</a:t>
            </a:r>
          </a:p>
        </p:txBody>
      </p:sp>
      <p:cxnSp>
        <p:nvCxnSpPr>
          <p:cNvPr id="8" name="Lige forbindelse 7">
            <a:extLst>
              <a:ext uri="{FF2B5EF4-FFF2-40B4-BE49-F238E27FC236}">
                <a16:creationId xmlns:a16="http://schemas.microsoft.com/office/drawing/2014/main" id="{3613BF22-D541-F5E9-259E-053F2DB72512}"/>
              </a:ext>
            </a:extLst>
          </p:cNvPr>
          <p:cNvCxnSpPr/>
          <p:nvPr/>
        </p:nvCxnSpPr>
        <p:spPr>
          <a:xfrm>
            <a:off x="407368" y="34290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10" name="Billede 9" descr="Et billede, der indeholder silhuet, Font/skrifttype, symbol&#10;&#10;Automatisk genereret beskrivelse">
            <a:extLst>
              <a:ext uri="{FF2B5EF4-FFF2-40B4-BE49-F238E27FC236}">
                <a16:creationId xmlns:a16="http://schemas.microsoft.com/office/drawing/2014/main" id="{8E892F7D-9BF7-C93D-85FA-5C8972D6C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4447148"/>
            <a:ext cx="2143697" cy="1276074"/>
          </a:xfrm>
          <a:prstGeom prst="rect">
            <a:avLst/>
          </a:prstGeom>
        </p:spPr>
      </p:pic>
    </p:spTree>
    <p:extLst>
      <p:ext uri="{BB962C8B-B14F-4D97-AF65-F5344CB8AC3E}">
        <p14:creationId xmlns:p14="http://schemas.microsoft.com/office/powerpoint/2010/main" val="218308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6BAA61B-F215-C782-7151-2C2041AF93E9}"/>
              </a:ext>
            </a:extLst>
          </p:cNvPr>
          <p:cNvGraphicFramePr>
            <a:graphicFrameLocks noChangeAspect="1"/>
          </p:cNvGraphicFramePr>
          <p:nvPr>
            <p:custDataLst>
              <p:tags r:id="rId1"/>
            </p:custDataLst>
            <p:extLst>
              <p:ext uri="{D42A27DB-BD31-4B8C-83A1-F6EECF244321}">
                <p14:modId xmlns:p14="http://schemas.microsoft.com/office/powerpoint/2010/main" val="649039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4" name="think-cell data - do not delete" hidden="1">
                        <a:extLst>
                          <a:ext uri="{FF2B5EF4-FFF2-40B4-BE49-F238E27FC236}">
                            <a16:creationId xmlns:a16="http://schemas.microsoft.com/office/drawing/2014/main" id="{26BAA61B-F215-C782-7151-2C2041AF93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vert="horz"/>
          <a:lstStyle/>
          <a:p>
            <a:r>
              <a:rPr lang="da-DK" b="1" dirty="0"/>
              <a:t>Indholdsfortegnelse</a:t>
            </a:r>
          </a:p>
        </p:txBody>
      </p:sp>
      <p:sp>
        <p:nvSpPr>
          <p:cNvPr id="3" name="Pladsholder til indhold 2">
            <a:extLst>
              <a:ext uri="{FF2B5EF4-FFF2-40B4-BE49-F238E27FC236}">
                <a16:creationId xmlns:a16="http://schemas.microsoft.com/office/drawing/2014/main" id="{D07EEEBE-2FC9-1004-E84D-F9C1DBDF943E}"/>
              </a:ext>
            </a:extLst>
          </p:cNvPr>
          <p:cNvSpPr>
            <a:spLocks noGrp="1"/>
          </p:cNvSpPr>
          <p:nvPr>
            <p:ph idx="1"/>
          </p:nvPr>
        </p:nvSpPr>
        <p:spPr>
          <a:xfrm>
            <a:off x="983432" y="1500808"/>
            <a:ext cx="10792800" cy="4448471"/>
          </a:xfrm>
        </p:spPr>
        <p:txBody>
          <a:bodyPr/>
          <a:lstStyle/>
          <a:p>
            <a:pPr marL="0" indent="0">
              <a:buNone/>
            </a:pPr>
            <a:endParaRPr lang="da-DK" b="1" dirty="0"/>
          </a:p>
          <a:p>
            <a:r>
              <a:rPr lang="da-DK" b="1" dirty="0"/>
              <a:t>Jeres sundhedsforsikring</a:t>
            </a:r>
          </a:p>
          <a:p>
            <a:pPr lvl="1"/>
            <a:r>
              <a:rPr lang="da-DK" sz="1200" dirty="0"/>
              <a:t>Grunddækninger</a:t>
            </a:r>
          </a:p>
          <a:p>
            <a:pPr lvl="1"/>
            <a:r>
              <a:rPr lang="da-DK" sz="1200" dirty="0">
                <a:solidFill>
                  <a:schemeClr val="accent1"/>
                </a:solidFill>
              </a:rPr>
              <a:t>Tilvalgsdækninger</a:t>
            </a:r>
            <a:br>
              <a:rPr lang="da-DK" sz="1200" dirty="0">
                <a:solidFill>
                  <a:schemeClr val="accent1"/>
                </a:solidFill>
              </a:rPr>
            </a:br>
            <a:endParaRPr lang="da-DK" b="1" dirty="0"/>
          </a:p>
          <a:p>
            <a:r>
              <a:rPr lang="da-DK" b="1" dirty="0"/>
              <a:t>Skadebehandling</a:t>
            </a:r>
          </a:p>
          <a:p>
            <a:pPr lvl="1"/>
            <a:r>
              <a:rPr lang="da-DK" sz="1200" dirty="0"/>
              <a:t>Selvbetjening</a:t>
            </a:r>
            <a:br>
              <a:rPr lang="da-DK" b="1" dirty="0"/>
            </a:br>
            <a:endParaRPr lang="da-DK" b="1" dirty="0"/>
          </a:p>
          <a:p>
            <a:endParaRPr lang="da-DK" b="1" dirty="0"/>
          </a:p>
        </p:txBody>
      </p:sp>
      <p:cxnSp>
        <p:nvCxnSpPr>
          <p:cNvPr id="5" name="Lige forbindelse 4">
            <a:extLst>
              <a:ext uri="{FF2B5EF4-FFF2-40B4-BE49-F238E27FC236}">
                <a16:creationId xmlns:a16="http://schemas.microsoft.com/office/drawing/2014/main" id="{A8970AC9-9F2B-1FD5-C40A-1A8961C2FDBF}"/>
              </a:ext>
            </a:extLst>
          </p:cNvPr>
          <p:cNvCxnSpPr/>
          <p:nvPr/>
        </p:nvCxnSpPr>
        <p:spPr>
          <a:xfrm>
            <a:off x="479376"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1168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a:lstStyle/>
          <a:p>
            <a:r>
              <a:rPr lang="da-DK" b="1" dirty="0"/>
              <a:t>GRUNDDÆKNINGER 1/4</a:t>
            </a:r>
          </a:p>
        </p:txBody>
      </p:sp>
      <p:cxnSp>
        <p:nvCxnSpPr>
          <p:cNvPr id="5" name="Lige forbindelse 4">
            <a:extLst>
              <a:ext uri="{FF2B5EF4-FFF2-40B4-BE49-F238E27FC236}">
                <a16:creationId xmlns:a16="http://schemas.microsoft.com/office/drawing/2014/main" id="{A8970AC9-9F2B-1FD5-C40A-1A8961C2FDBF}"/>
              </a:ext>
            </a:extLst>
          </p:cNvPr>
          <p:cNvCxnSpPr/>
          <p:nvPr/>
        </p:nvCxnSpPr>
        <p:spPr>
          <a:xfrm>
            <a:off x="479376"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7" name="Grafik 6" descr="Stetoskop kontur">
            <a:extLst>
              <a:ext uri="{FF2B5EF4-FFF2-40B4-BE49-F238E27FC236}">
                <a16:creationId xmlns:a16="http://schemas.microsoft.com/office/drawing/2014/main" id="{07269148-2F83-F84F-234F-EBE9861B23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89" y="1485514"/>
            <a:ext cx="576064" cy="645059"/>
          </a:xfrm>
          <a:prstGeom prst="rect">
            <a:avLst/>
          </a:prstGeom>
        </p:spPr>
      </p:pic>
      <p:sp>
        <p:nvSpPr>
          <p:cNvPr id="8" name="Tekstfelt 7">
            <a:extLst>
              <a:ext uri="{FF2B5EF4-FFF2-40B4-BE49-F238E27FC236}">
                <a16:creationId xmlns:a16="http://schemas.microsoft.com/office/drawing/2014/main" id="{936D786A-5D38-016C-CCDD-E4DE1DC5BEB5}"/>
              </a:ext>
            </a:extLst>
          </p:cNvPr>
          <p:cNvSpPr txBox="1">
            <a:spLocks noGrp="1" noRot="1" noMove="1" noResize="1" noEditPoints="1" noAdjustHandles="1" noChangeArrowheads="1" noChangeShapeType="1"/>
          </p:cNvSpPr>
          <p:nvPr/>
        </p:nvSpPr>
        <p:spPr>
          <a:xfrm>
            <a:off x="1215805" y="1578599"/>
            <a:ext cx="1978441" cy="363754"/>
          </a:xfrm>
          <a:prstGeom prst="rect">
            <a:avLst/>
          </a:prstGeom>
          <a:noFill/>
        </p:spPr>
        <p:txBody>
          <a:bodyPr wrap="square" lIns="0" tIns="0" rIns="0" bIns="0" rtlCol="0">
            <a:spAutoFit/>
          </a:bodyPr>
          <a:lstStyle/>
          <a:p>
            <a:pPr algn="l"/>
            <a:r>
              <a:rPr lang="da-DK" sz="1050" b="1" dirty="0">
                <a:solidFill>
                  <a:schemeClr val="bg1"/>
                </a:solidFill>
              </a:rPr>
              <a:t>Lægehenvisning</a:t>
            </a:r>
            <a:r>
              <a:rPr lang="da-DK" sz="1050" dirty="0">
                <a:solidFill>
                  <a:schemeClr val="bg1"/>
                </a:solidFill>
              </a:rPr>
              <a:t>: Der skal være en henvisning, med undtagelse af få specialer; øre, næse, hals og øjenlæge (brev)</a:t>
            </a:r>
          </a:p>
        </p:txBody>
      </p:sp>
      <p:pic>
        <p:nvPicPr>
          <p:cNvPr id="10" name="Grafik 9" descr="Jordklode: Nord- og Sydamerika med massiv udfyldning">
            <a:extLst>
              <a:ext uri="{FF2B5EF4-FFF2-40B4-BE49-F238E27FC236}">
                <a16:creationId xmlns:a16="http://schemas.microsoft.com/office/drawing/2014/main" id="{4CBA3179-97AB-13D3-E257-C1FDC4B8AB1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2908" y="1463059"/>
            <a:ext cx="673224" cy="673224"/>
          </a:xfrm>
          <a:prstGeom prst="rect">
            <a:avLst/>
          </a:prstGeom>
        </p:spPr>
      </p:pic>
      <p:sp>
        <p:nvSpPr>
          <p:cNvPr id="11" name="Tekstfelt 10">
            <a:extLst>
              <a:ext uri="{FF2B5EF4-FFF2-40B4-BE49-F238E27FC236}">
                <a16:creationId xmlns:a16="http://schemas.microsoft.com/office/drawing/2014/main" id="{96AC4F2E-C65C-4C03-80D3-3AF060C03297}"/>
              </a:ext>
            </a:extLst>
          </p:cNvPr>
          <p:cNvSpPr txBox="1">
            <a:spLocks noGrp="1" noRot="1" noMove="1" noResize="1" noEditPoints="1" noAdjustHandles="1" noChangeArrowheads="1" noChangeShapeType="1"/>
          </p:cNvSpPr>
          <p:nvPr/>
        </p:nvSpPr>
        <p:spPr>
          <a:xfrm>
            <a:off x="4935788" y="1489069"/>
            <a:ext cx="4893959" cy="363754"/>
          </a:xfrm>
          <a:prstGeom prst="rect">
            <a:avLst/>
          </a:prstGeom>
          <a:noFill/>
        </p:spPr>
        <p:txBody>
          <a:bodyPr wrap="square" lIns="0" tIns="0" rIns="0" bIns="0" rtlCol="0">
            <a:spAutoFit/>
          </a:bodyPr>
          <a:lstStyle/>
          <a:p>
            <a:pPr algn="l"/>
            <a:r>
              <a:rPr lang="da-DK" sz="1050" b="1" dirty="0">
                <a:solidFill>
                  <a:schemeClr val="bg1"/>
                </a:solidFill>
              </a:rPr>
              <a:t>Netværk</a:t>
            </a:r>
            <a:r>
              <a:rPr lang="da-DK" sz="1050" dirty="0">
                <a:solidFill>
                  <a:schemeClr val="bg1"/>
                </a:solidFill>
              </a:rPr>
              <a:t>: Medarbejderne henvises til undersøgelser og behandlinger i selskabets landsdækkende netværk, som består af akkrediterede privathospitaler og -klinikker. Medarbejderen garanteres første undersøgelse 10 hverdage efter, at din anmeldelse er godkendt.</a:t>
            </a:r>
          </a:p>
        </p:txBody>
      </p:sp>
      <p:sp>
        <p:nvSpPr>
          <p:cNvPr id="13" name="Rektangel: afrundede hjørner 12">
            <a:extLst>
              <a:ext uri="{FF2B5EF4-FFF2-40B4-BE49-F238E27FC236}">
                <a16:creationId xmlns:a16="http://schemas.microsoft.com/office/drawing/2014/main" id="{410C697D-D8A7-BB0F-6699-D813E26FF8C4}"/>
              </a:ext>
            </a:extLst>
          </p:cNvPr>
          <p:cNvSpPr>
            <a:spLocks noGrp="1" noRot="1" noMove="1" noResize="1" noEditPoints="1" noAdjustHandles="1" noChangeArrowheads="1" noChangeShapeType="1"/>
          </p:cNvSpPr>
          <p:nvPr/>
        </p:nvSpPr>
        <p:spPr>
          <a:xfrm>
            <a:off x="512528" y="1154581"/>
            <a:ext cx="10581400" cy="54248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pic>
        <p:nvPicPr>
          <p:cNvPr id="16" name="Grafik 15" descr="Stetoskop kontur">
            <a:extLst>
              <a:ext uri="{FF2B5EF4-FFF2-40B4-BE49-F238E27FC236}">
                <a16:creationId xmlns:a16="http://schemas.microsoft.com/office/drawing/2014/main" id="{DE1E6196-CEDE-E2C4-A1C2-EE7B8632912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543" y="1532692"/>
            <a:ext cx="576064" cy="645059"/>
          </a:xfrm>
          <a:prstGeom prst="rect">
            <a:avLst/>
          </a:prstGeom>
        </p:spPr>
      </p:pic>
      <p:sp>
        <p:nvSpPr>
          <p:cNvPr id="17" name="Titel 1">
            <a:extLst>
              <a:ext uri="{FF2B5EF4-FFF2-40B4-BE49-F238E27FC236}">
                <a16:creationId xmlns:a16="http://schemas.microsoft.com/office/drawing/2014/main" id="{CA3E7BCA-F016-F41F-D519-DF8CE285C7E0}"/>
              </a:ext>
            </a:extLst>
          </p:cNvPr>
          <p:cNvSpPr txBox="1">
            <a:spLocks noGrp="1" noRot="1" noMove="1" noResize="1" noEditPoints="1" noAdjustHandles="1" noChangeArrowheads="1" noChangeShapeType="1"/>
          </p:cNvSpPr>
          <p:nvPr/>
        </p:nvSpPr>
        <p:spPr>
          <a:xfrm>
            <a:off x="1406025" y="1662847"/>
            <a:ext cx="4531163"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PRIVATHOSPITAL OG -KLINIK</a:t>
            </a:r>
          </a:p>
        </p:txBody>
      </p:sp>
      <p:graphicFrame>
        <p:nvGraphicFramePr>
          <p:cNvPr id="18" name="Tabel 18">
            <a:extLst>
              <a:ext uri="{FF2B5EF4-FFF2-40B4-BE49-F238E27FC236}">
                <a16:creationId xmlns:a16="http://schemas.microsoft.com/office/drawing/2014/main" id="{E6820D72-4079-F3D1-1889-968F8B0D884F}"/>
              </a:ext>
            </a:extLst>
          </p:cNvPr>
          <p:cNvGraphicFramePr>
            <a:graphicFrameLocks/>
          </p:cNvGraphicFramePr>
          <p:nvPr>
            <p:extLst>
              <p:ext uri="{D42A27DB-BD31-4B8C-83A1-F6EECF244321}">
                <p14:modId xmlns:p14="http://schemas.microsoft.com/office/powerpoint/2010/main" val="1773152075"/>
              </p:ext>
            </p:extLst>
          </p:nvPr>
        </p:nvGraphicFramePr>
        <p:xfrm>
          <a:off x="1447293" y="2177751"/>
          <a:ext cx="6048801" cy="2849880"/>
        </p:xfrm>
        <a:graphic>
          <a:graphicData uri="http://schemas.openxmlformats.org/drawingml/2006/table">
            <a:tbl>
              <a:tblPr firstRow="1" bandRow="1">
                <a:tableStyleId>{2D5ABB26-0587-4C30-8999-92F81FD0307C}</a:tableStyleId>
              </a:tblPr>
              <a:tblGrid>
                <a:gridCol w="3876841">
                  <a:extLst>
                    <a:ext uri="{9D8B030D-6E8A-4147-A177-3AD203B41FA5}">
                      <a16:colId xmlns:a16="http://schemas.microsoft.com/office/drawing/2014/main" val="1150581933"/>
                    </a:ext>
                  </a:extLst>
                </a:gridCol>
                <a:gridCol w="2171960">
                  <a:extLst>
                    <a:ext uri="{9D8B030D-6E8A-4147-A177-3AD203B41FA5}">
                      <a16:colId xmlns:a16="http://schemas.microsoft.com/office/drawing/2014/main" val="1144242310"/>
                    </a:ext>
                  </a:extLst>
                </a:gridCol>
              </a:tblGrid>
              <a:tr h="259080">
                <a:tc>
                  <a:txBody>
                    <a:bodyPr/>
                    <a:lstStyle/>
                    <a:p>
                      <a:r>
                        <a:rPr lang="da-DK" sz="1100" dirty="0">
                          <a:solidFill>
                            <a:schemeClr val="bg1"/>
                          </a:solidFill>
                        </a:rPr>
                        <a:t>Udredning, behandling og operation inkl. </a:t>
                      </a:r>
                      <a:r>
                        <a:rPr lang="da-DK" sz="1100" dirty="0" err="1">
                          <a:solidFill>
                            <a:schemeClr val="bg1"/>
                          </a:solidFill>
                        </a:rPr>
                        <a:t>reoperation</a:t>
                      </a:r>
                      <a:endParaRPr lang="da-DK" sz="1100" dirty="0">
                        <a:solidFill>
                          <a:schemeClr val="bg1"/>
                        </a:solidFill>
                      </a:endParaRPr>
                    </a:p>
                  </a:txBody>
                  <a:tcPr anchor="ctr">
                    <a:lnB w="12700" cap="flat" cmpd="sng" algn="ctr">
                      <a:solidFill>
                        <a:schemeClr val="bg1"/>
                      </a:solidFill>
                      <a:prstDash val="solid"/>
                      <a:round/>
                      <a:headEnd type="none" w="med" len="med"/>
                      <a:tailEnd type="none" w="med" len="med"/>
                    </a:lnB>
                  </a:tcPr>
                </a:tc>
                <a:tc>
                  <a:txBody>
                    <a:bodyPr/>
                    <a:lstStyle/>
                    <a:p>
                      <a:endParaRPr lang="da-DK" sz="1100">
                        <a:solidFill>
                          <a:schemeClr val="bg1"/>
                        </a:solidFill>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0332285"/>
                  </a:ext>
                </a:extLst>
              </a:tr>
              <a:tr h="259080">
                <a:tc>
                  <a:txBody>
                    <a:bodyPr/>
                    <a:lstStyle/>
                    <a:p>
                      <a:r>
                        <a:rPr lang="da-DK" sz="1100" dirty="0">
                          <a:solidFill>
                            <a:schemeClr val="bg1"/>
                          </a:solidFill>
                        </a:rPr>
                        <a:t>Kontrol, medicin, genoptræning, hjælpemidler</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a-DK" sz="1100" dirty="0">
                          <a:solidFill>
                            <a:schemeClr val="bg1"/>
                          </a:solidFill>
                        </a:rPr>
                        <a:t>24 mdr.</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79141"/>
                  </a:ext>
                </a:extLst>
              </a:tr>
              <a:tr h="259080">
                <a:tc>
                  <a:txBody>
                    <a:bodyPr/>
                    <a:lstStyle/>
                    <a:p>
                      <a:r>
                        <a:rPr lang="da-DK" sz="1100" dirty="0">
                          <a:solidFill>
                            <a:schemeClr val="bg1"/>
                          </a:solidFill>
                        </a:rPr>
                        <a:t>Terminal pleje, hjemmesygeplejerske og hjemmehjælp</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a-DK" sz="1100" dirty="0">
                          <a:solidFill>
                            <a:schemeClr val="bg1"/>
                          </a:solidFill>
                        </a:rPr>
                        <a:t>Op til 30.000 kr.</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2362941"/>
                  </a:ext>
                </a:extLst>
              </a:tr>
              <a:tr h="259080">
                <a:tc>
                  <a:txBody>
                    <a:bodyPr/>
                    <a:lstStyle/>
                    <a:p>
                      <a:r>
                        <a:rPr lang="da-DK" sz="1100" dirty="0">
                          <a:solidFill>
                            <a:schemeClr val="bg1"/>
                          </a:solidFill>
                        </a:rPr>
                        <a:t>Kroniske lidelser opstået i forsikringstiden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a-DK" sz="1100" dirty="0">
                          <a:solidFill>
                            <a:schemeClr val="bg1"/>
                          </a:solidFill>
                        </a:rPr>
                        <a:t>6 mdr. fra diagnosetidspunkt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8377153"/>
                  </a:ext>
                </a:extLst>
              </a:tr>
              <a:tr h="259080">
                <a:tc>
                  <a:txBody>
                    <a:bodyPr/>
                    <a:lstStyle/>
                    <a:p>
                      <a:r>
                        <a:rPr lang="da-DK" sz="1100" dirty="0">
                          <a:solidFill>
                            <a:schemeClr val="bg1"/>
                          </a:solidFill>
                        </a:rPr>
                        <a:t>Følgelidelser til kroniske lidelser opstået i forsikringstiden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a-DK" sz="1100" dirty="0">
                          <a:solidFill>
                            <a:schemeClr val="bg1"/>
                          </a:solidFill>
                        </a:rPr>
                        <a:t>6 mdr. fra diagnosetidspunkt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7917656"/>
                  </a:ext>
                </a:extLst>
              </a:tr>
              <a:tr h="259080">
                <a:tc>
                  <a:txBody>
                    <a:bodyPr/>
                    <a:lstStyle/>
                    <a:p>
                      <a:r>
                        <a:rPr lang="da-DK" sz="1100" dirty="0">
                          <a:solidFill>
                            <a:schemeClr val="bg1"/>
                          </a:solidFill>
                        </a:rPr>
                        <a:t>Second og </a:t>
                      </a:r>
                      <a:r>
                        <a:rPr lang="da-DK" sz="1100" dirty="0" err="1">
                          <a:solidFill>
                            <a:schemeClr val="bg1"/>
                          </a:solidFill>
                        </a:rPr>
                        <a:t>third</a:t>
                      </a:r>
                      <a:r>
                        <a:rPr lang="da-DK" sz="1100" dirty="0">
                          <a:solidFill>
                            <a:schemeClr val="bg1"/>
                          </a:solidFill>
                        </a:rPr>
                        <a:t> opinion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da-DK" sz="110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1456828"/>
                  </a:ext>
                </a:extLst>
              </a:tr>
              <a:tr h="259080">
                <a:tc>
                  <a:txBody>
                    <a:bodyPr/>
                    <a:lstStyle/>
                    <a:p>
                      <a:r>
                        <a:rPr lang="da-DK" sz="1100" dirty="0">
                          <a:solidFill>
                            <a:schemeClr val="bg1"/>
                          </a:solidFill>
                        </a:rPr>
                        <a:t>Kræft inkl. årskontrol</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da-DK" sz="11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7846648"/>
                  </a:ext>
                </a:extLst>
              </a:tr>
              <a:tr h="259080">
                <a:tc>
                  <a:txBody>
                    <a:bodyPr/>
                    <a:lstStyle/>
                    <a:p>
                      <a:r>
                        <a:rPr lang="da-DK" sz="1100" dirty="0">
                          <a:solidFill>
                            <a:schemeClr val="bg1"/>
                          </a:solidFill>
                        </a:rPr>
                        <a:t>Diætist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a-DK" sz="1100" dirty="0">
                          <a:solidFill>
                            <a:schemeClr val="bg1"/>
                          </a:solidFill>
                        </a:rPr>
                        <a:t>Op til 4 mdr./10 vejledninger</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4345102"/>
                  </a:ext>
                </a:extLst>
              </a:tr>
              <a:tr h="259080">
                <a:tc>
                  <a:txBody>
                    <a:bodyPr/>
                    <a:lstStyle/>
                    <a:p>
                      <a:r>
                        <a:rPr lang="da-DK" sz="1100" dirty="0">
                          <a:solidFill>
                            <a:schemeClr val="bg1"/>
                          </a:solidFill>
                        </a:rPr>
                        <a:t>Astma og allergi</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da-DK" sz="11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4516324"/>
                  </a:ext>
                </a:extLst>
              </a:tr>
              <a:tr h="259080">
                <a:tc>
                  <a:txBody>
                    <a:bodyPr/>
                    <a:lstStyle/>
                    <a:p>
                      <a:r>
                        <a:rPr lang="da-DK" sz="1100" dirty="0">
                          <a:solidFill>
                            <a:schemeClr val="bg1"/>
                          </a:solidFill>
                        </a:rPr>
                        <a:t>Transport til og fra undersøgelse/behandling</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a-DK" sz="1100" dirty="0">
                          <a:solidFill>
                            <a:schemeClr val="bg1"/>
                          </a:solidFill>
                        </a:rPr>
                        <a:t>Efter 60 km.</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84757835"/>
                  </a:ext>
                </a:extLst>
              </a:tr>
              <a:tr h="259080">
                <a:tc>
                  <a:txBody>
                    <a:bodyPr/>
                    <a:lstStyle/>
                    <a:p>
                      <a:r>
                        <a:rPr lang="da-DK" sz="1100" dirty="0">
                          <a:solidFill>
                            <a:schemeClr val="bg1"/>
                          </a:solidFill>
                        </a:rPr>
                        <a:t>Liggende sygetransport</a:t>
                      </a:r>
                    </a:p>
                  </a:txBody>
                  <a:tcPr anchor="ctr">
                    <a:lnT w="12700" cap="flat" cmpd="sng" algn="ctr">
                      <a:solidFill>
                        <a:schemeClr val="bg1"/>
                      </a:solidFill>
                      <a:prstDash val="solid"/>
                      <a:round/>
                      <a:headEnd type="none" w="med" len="med"/>
                      <a:tailEnd type="none" w="med" len="med"/>
                    </a:lnT>
                  </a:tcPr>
                </a:tc>
                <a:tc>
                  <a:txBody>
                    <a:bodyPr/>
                    <a:lstStyle/>
                    <a:p>
                      <a:endParaRPr lang="da-DK" sz="1100" dirty="0">
                        <a:solidFill>
                          <a:schemeClr val="bg1"/>
                        </a:solidFill>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99052205"/>
                  </a:ext>
                </a:extLst>
              </a:tr>
            </a:tbl>
          </a:graphicData>
        </a:graphic>
      </p:graphicFrame>
      <p:sp>
        <p:nvSpPr>
          <p:cNvPr id="21" name="Rektangel: afrundede hjørner 20">
            <a:extLst>
              <a:ext uri="{FF2B5EF4-FFF2-40B4-BE49-F238E27FC236}">
                <a16:creationId xmlns:a16="http://schemas.microsoft.com/office/drawing/2014/main" id="{F5452891-17C2-8E71-D435-847859DB3443}"/>
              </a:ext>
            </a:extLst>
          </p:cNvPr>
          <p:cNvSpPr>
            <a:spLocks/>
          </p:cNvSpPr>
          <p:nvPr/>
        </p:nvSpPr>
        <p:spPr>
          <a:xfrm>
            <a:off x="7848332" y="3710863"/>
            <a:ext cx="3730860" cy="139787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marL="285750" indent="-285750" algn="ctr">
              <a:buFont typeface="Arial" panose="020B0604020202020204" pitchFamily="34" charset="0"/>
              <a:buChar char="•"/>
            </a:pPr>
            <a:endParaRPr lang="da-DK" sz="1600" dirty="0">
              <a:solidFill>
                <a:schemeClr val="bg1"/>
              </a:solidFill>
            </a:endParaRPr>
          </a:p>
        </p:txBody>
      </p:sp>
      <p:sp>
        <p:nvSpPr>
          <p:cNvPr id="22" name="Rektangel: afrundede hjørner 21">
            <a:extLst>
              <a:ext uri="{FF2B5EF4-FFF2-40B4-BE49-F238E27FC236}">
                <a16:creationId xmlns:a16="http://schemas.microsoft.com/office/drawing/2014/main" id="{EF1D2EE1-CFD0-B84F-AC0D-ABB5E33C4CE8}"/>
              </a:ext>
            </a:extLst>
          </p:cNvPr>
          <p:cNvSpPr>
            <a:spLocks/>
          </p:cNvSpPr>
          <p:nvPr/>
        </p:nvSpPr>
        <p:spPr>
          <a:xfrm>
            <a:off x="7841693" y="2130573"/>
            <a:ext cx="3730860" cy="139787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marL="285750" indent="-285750" algn="ctr">
              <a:buFont typeface="Arial" panose="020B0604020202020204" pitchFamily="34" charset="0"/>
              <a:buChar char="•"/>
            </a:pPr>
            <a:endParaRPr lang="da-DK" sz="1600" dirty="0">
              <a:solidFill>
                <a:schemeClr val="bg1"/>
              </a:solidFill>
            </a:endParaRPr>
          </a:p>
        </p:txBody>
      </p:sp>
      <p:sp>
        <p:nvSpPr>
          <p:cNvPr id="23" name="Titel 1">
            <a:extLst>
              <a:ext uri="{FF2B5EF4-FFF2-40B4-BE49-F238E27FC236}">
                <a16:creationId xmlns:a16="http://schemas.microsoft.com/office/drawing/2014/main" id="{3F347CF8-65DB-686E-1B0B-49D602141490}"/>
              </a:ext>
            </a:extLst>
          </p:cNvPr>
          <p:cNvSpPr txBox="1">
            <a:spLocks/>
          </p:cNvSpPr>
          <p:nvPr/>
        </p:nvSpPr>
        <p:spPr>
          <a:xfrm>
            <a:off x="8120813" y="3876553"/>
            <a:ext cx="2658543"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BEHANDLINGSGARANTI</a:t>
            </a:r>
          </a:p>
        </p:txBody>
      </p:sp>
      <p:sp>
        <p:nvSpPr>
          <p:cNvPr id="24" name="Titel 1">
            <a:extLst>
              <a:ext uri="{FF2B5EF4-FFF2-40B4-BE49-F238E27FC236}">
                <a16:creationId xmlns:a16="http://schemas.microsoft.com/office/drawing/2014/main" id="{C032FCA6-2150-6568-D7B7-1508EC441D43}"/>
              </a:ext>
            </a:extLst>
          </p:cNvPr>
          <p:cNvSpPr txBox="1">
            <a:spLocks/>
          </p:cNvSpPr>
          <p:nvPr/>
        </p:nvSpPr>
        <p:spPr>
          <a:xfrm>
            <a:off x="8120813" y="2312694"/>
            <a:ext cx="2658543"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HENVISNINGSKRAV</a:t>
            </a:r>
          </a:p>
        </p:txBody>
      </p:sp>
      <p:sp>
        <p:nvSpPr>
          <p:cNvPr id="28" name="Tekstfelt 27">
            <a:extLst>
              <a:ext uri="{FF2B5EF4-FFF2-40B4-BE49-F238E27FC236}">
                <a16:creationId xmlns:a16="http://schemas.microsoft.com/office/drawing/2014/main" id="{E54C3CBE-84F7-6D86-56DF-D008BCB5264F}"/>
              </a:ext>
            </a:extLst>
          </p:cNvPr>
          <p:cNvSpPr txBox="1">
            <a:spLocks/>
          </p:cNvSpPr>
          <p:nvPr/>
        </p:nvSpPr>
        <p:spPr>
          <a:xfrm>
            <a:off x="8138383" y="2620607"/>
            <a:ext cx="3187033" cy="577081"/>
          </a:xfrm>
          <a:prstGeom prst="rect">
            <a:avLst/>
          </a:prstGeom>
          <a:noFill/>
        </p:spPr>
        <p:txBody>
          <a:bodyPr wrap="square">
            <a:spAutoFit/>
          </a:bodyPr>
          <a:lstStyle/>
          <a:p>
            <a:r>
              <a:rPr lang="da-DK" sz="1050" dirty="0">
                <a:solidFill>
                  <a:schemeClr val="bg1"/>
                </a:solidFill>
              </a:rPr>
              <a:t>Lægehenvisning: Der skal være en henvisning, mens der ved specialerne; Øre, næse, hals og øjenlæge kræves en lægeanbefaling.</a:t>
            </a:r>
          </a:p>
        </p:txBody>
      </p:sp>
      <p:sp>
        <p:nvSpPr>
          <p:cNvPr id="29" name="Tekstfelt 28">
            <a:extLst>
              <a:ext uri="{FF2B5EF4-FFF2-40B4-BE49-F238E27FC236}">
                <a16:creationId xmlns:a16="http://schemas.microsoft.com/office/drawing/2014/main" id="{BD1938F7-8339-E6BE-9E61-468BAA4500B4}"/>
              </a:ext>
            </a:extLst>
          </p:cNvPr>
          <p:cNvSpPr txBox="1">
            <a:spLocks/>
          </p:cNvSpPr>
          <p:nvPr/>
        </p:nvSpPr>
        <p:spPr>
          <a:xfrm>
            <a:off x="8148571" y="4188338"/>
            <a:ext cx="3166655" cy="577081"/>
          </a:xfrm>
          <a:prstGeom prst="rect">
            <a:avLst/>
          </a:prstGeom>
          <a:noFill/>
        </p:spPr>
        <p:txBody>
          <a:bodyPr wrap="square">
            <a:spAutoFit/>
          </a:bodyPr>
          <a:lstStyle/>
          <a:p>
            <a:r>
              <a:rPr lang="da-DK" sz="1050" dirty="0">
                <a:solidFill>
                  <a:schemeClr val="bg1"/>
                </a:solidFill>
              </a:rPr>
              <a:t>Vi garanterer, at du kan blive behandlet i vores landsdækkende behandlernetværk inden for </a:t>
            </a:r>
            <a:r>
              <a:rPr lang="da-DK" sz="1050" b="1" dirty="0">
                <a:solidFill>
                  <a:schemeClr val="bg1"/>
                </a:solidFill>
              </a:rPr>
              <a:t>10 hverdage</a:t>
            </a:r>
            <a:r>
              <a:rPr lang="da-DK" sz="1050" dirty="0">
                <a:solidFill>
                  <a:schemeClr val="bg1"/>
                </a:solidFill>
              </a:rPr>
              <a:t> (Undtagen </a:t>
            </a:r>
            <a:r>
              <a:rPr lang="da-DK" sz="1050">
                <a:solidFill>
                  <a:schemeClr val="bg1"/>
                </a:solidFill>
              </a:rPr>
              <a:t>psykiater).</a:t>
            </a:r>
            <a:endParaRPr lang="da-DK" sz="1050" dirty="0">
              <a:solidFill>
                <a:schemeClr val="bg1"/>
              </a:solidFill>
            </a:endParaRPr>
          </a:p>
        </p:txBody>
      </p:sp>
    </p:spTree>
    <p:extLst>
      <p:ext uri="{BB962C8B-B14F-4D97-AF65-F5344CB8AC3E}">
        <p14:creationId xmlns:p14="http://schemas.microsoft.com/office/powerpoint/2010/main" val="331570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a:lstStyle/>
          <a:p>
            <a:r>
              <a:rPr lang="da-DK" b="1" dirty="0"/>
              <a:t>JERES SUNDHEDSFORSIKRING</a:t>
            </a:r>
          </a:p>
        </p:txBody>
      </p:sp>
      <p:cxnSp>
        <p:nvCxnSpPr>
          <p:cNvPr id="5" name="Lige forbindelse 4">
            <a:extLst>
              <a:ext uri="{FF2B5EF4-FFF2-40B4-BE49-F238E27FC236}">
                <a16:creationId xmlns:a16="http://schemas.microsoft.com/office/drawing/2014/main" id="{A8970AC9-9F2B-1FD5-C40A-1A8961C2FDBF}"/>
              </a:ext>
            </a:extLst>
          </p:cNvPr>
          <p:cNvCxnSpPr/>
          <p:nvPr/>
        </p:nvCxnSpPr>
        <p:spPr>
          <a:xfrm>
            <a:off x="479376"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6" name="Rektangel: afrundede hjørner 5">
            <a:extLst>
              <a:ext uri="{FF2B5EF4-FFF2-40B4-BE49-F238E27FC236}">
                <a16:creationId xmlns:a16="http://schemas.microsoft.com/office/drawing/2014/main" id="{E7A4CC81-F5AC-766E-04DD-D65A15D67902}"/>
              </a:ext>
            </a:extLst>
          </p:cNvPr>
          <p:cNvSpPr/>
          <p:nvPr/>
        </p:nvSpPr>
        <p:spPr>
          <a:xfrm>
            <a:off x="1274619" y="1697339"/>
            <a:ext cx="9643360" cy="19264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12" name="Rektangel: afrundede hjørner 11">
            <a:extLst>
              <a:ext uri="{FF2B5EF4-FFF2-40B4-BE49-F238E27FC236}">
                <a16:creationId xmlns:a16="http://schemas.microsoft.com/office/drawing/2014/main" id="{6D90D0E0-F3CE-4D5C-3638-8C1031C48D7E}"/>
              </a:ext>
            </a:extLst>
          </p:cNvPr>
          <p:cNvSpPr/>
          <p:nvPr/>
        </p:nvSpPr>
        <p:spPr>
          <a:xfrm>
            <a:off x="3133107" y="4167588"/>
            <a:ext cx="1459346" cy="7733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26" name="Rektangel: afrundede hjørner 25">
            <a:extLst>
              <a:ext uri="{FF2B5EF4-FFF2-40B4-BE49-F238E27FC236}">
                <a16:creationId xmlns:a16="http://schemas.microsoft.com/office/drawing/2014/main" id="{E03205E5-463A-84CE-2182-33DB57286173}"/>
              </a:ext>
            </a:extLst>
          </p:cNvPr>
          <p:cNvSpPr/>
          <p:nvPr/>
        </p:nvSpPr>
        <p:spPr>
          <a:xfrm>
            <a:off x="5366326" y="4174618"/>
            <a:ext cx="1459346" cy="7733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27" name="Rektangel: afrundede hjørner 26">
            <a:extLst>
              <a:ext uri="{FF2B5EF4-FFF2-40B4-BE49-F238E27FC236}">
                <a16:creationId xmlns:a16="http://schemas.microsoft.com/office/drawing/2014/main" id="{A054F389-A420-71E7-FA8E-F6477F92131A}"/>
              </a:ext>
            </a:extLst>
          </p:cNvPr>
          <p:cNvSpPr/>
          <p:nvPr/>
        </p:nvSpPr>
        <p:spPr>
          <a:xfrm>
            <a:off x="7599545" y="4151098"/>
            <a:ext cx="1459346" cy="7733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31" name="Titel 1">
            <a:extLst>
              <a:ext uri="{FF2B5EF4-FFF2-40B4-BE49-F238E27FC236}">
                <a16:creationId xmlns:a16="http://schemas.microsoft.com/office/drawing/2014/main" id="{5F2CAE69-5509-9D48-1D85-A56B166E6E77}"/>
              </a:ext>
            </a:extLst>
          </p:cNvPr>
          <p:cNvSpPr txBox="1"/>
          <p:nvPr/>
        </p:nvSpPr>
        <p:spPr>
          <a:xfrm>
            <a:off x="4240546" y="2419000"/>
            <a:ext cx="3710907"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pPr algn="ctr"/>
            <a:r>
              <a:rPr lang="da-DK" sz="2400" b="1" dirty="0">
                <a:solidFill>
                  <a:schemeClr val="accent2"/>
                </a:solidFill>
              </a:rPr>
              <a:t>SUNDHEDSFORSIKRING</a:t>
            </a:r>
          </a:p>
        </p:txBody>
      </p:sp>
      <p:sp>
        <p:nvSpPr>
          <p:cNvPr id="33" name="Titel 1">
            <a:extLst>
              <a:ext uri="{FF2B5EF4-FFF2-40B4-BE49-F238E27FC236}">
                <a16:creationId xmlns:a16="http://schemas.microsoft.com/office/drawing/2014/main" id="{44AB6D0E-573B-A04F-6DDB-7E94EAA8FED7}"/>
              </a:ext>
            </a:extLst>
          </p:cNvPr>
          <p:cNvSpPr txBox="1"/>
          <p:nvPr/>
        </p:nvSpPr>
        <p:spPr>
          <a:xfrm>
            <a:off x="3278614" y="4377251"/>
            <a:ext cx="1168330"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pPr algn="ctr"/>
            <a:r>
              <a:rPr lang="da-DK" sz="1000" b="1" dirty="0">
                <a:solidFill>
                  <a:schemeClr val="accent2"/>
                </a:solidFill>
              </a:rPr>
              <a:t>FYS. UDEN HENVISNING</a:t>
            </a:r>
          </a:p>
        </p:txBody>
      </p:sp>
      <p:sp>
        <p:nvSpPr>
          <p:cNvPr id="34" name="Titel 1">
            <a:extLst>
              <a:ext uri="{FF2B5EF4-FFF2-40B4-BE49-F238E27FC236}">
                <a16:creationId xmlns:a16="http://schemas.microsoft.com/office/drawing/2014/main" id="{6FC23309-B275-F96F-AFB0-92F67272753A}"/>
              </a:ext>
            </a:extLst>
          </p:cNvPr>
          <p:cNvSpPr txBox="1"/>
          <p:nvPr/>
        </p:nvSpPr>
        <p:spPr>
          <a:xfrm>
            <a:off x="5511834" y="4461930"/>
            <a:ext cx="1168330" cy="198761"/>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pPr algn="ctr"/>
            <a:r>
              <a:rPr lang="da-DK" sz="1000" b="1" dirty="0">
                <a:solidFill>
                  <a:schemeClr val="accent2"/>
                </a:solidFill>
              </a:rPr>
              <a:t>ONLINE LÆGE</a:t>
            </a:r>
          </a:p>
        </p:txBody>
      </p:sp>
      <p:sp>
        <p:nvSpPr>
          <p:cNvPr id="36" name="Titel 1">
            <a:extLst>
              <a:ext uri="{FF2B5EF4-FFF2-40B4-BE49-F238E27FC236}">
                <a16:creationId xmlns:a16="http://schemas.microsoft.com/office/drawing/2014/main" id="{4EC4CC47-EEDE-2F21-CD8C-655360840B58}"/>
              </a:ext>
            </a:extLst>
          </p:cNvPr>
          <p:cNvSpPr txBox="1"/>
          <p:nvPr/>
        </p:nvSpPr>
        <p:spPr>
          <a:xfrm>
            <a:off x="7689976" y="4448326"/>
            <a:ext cx="1269824"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pPr algn="ctr"/>
            <a:r>
              <a:rPr lang="da-DK" sz="1000" b="1" dirty="0">
                <a:solidFill>
                  <a:schemeClr val="accent2"/>
                </a:solidFill>
              </a:rPr>
              <a:t>LINDRING</a:t>
            </a:r>
          </a:p>
        </p:txBody>
      </p:sp>
      <p:sp>
        <p:nvSpPr>
          <p:cNvPr id="39" name="Titel 1">
            <a:extLst>
              <a:ext uri="{FF2B5EF4-FFF2-40B4-BE49-F238E27FC236}">
                <a16:creationId xmlns:a16="http://schemas.microsoft.com/office/drawing/2014/main" id="{B7B1A16B-90F9-197A-2C42-6140D8825DDA}"/>
              </a:ext>
            </a:extLst>
          </p:cNvPr>
          <p:cNvSpPr txBox="1"/>
          <p:nvPr/>
        </p:nvSpPr>
        <p:spPr>
          <a:xfrm>
            <a:off x="6400800" y="5117480"/>
            <a:ext cx="4693129" cy="344215"/>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2400" b="1" dirty="0">
                <a:solidFill>
                  <a:schemeClr val="accent3"/>
                </a:solidFill>
              </a:rPr>
              <a:t>JERES TILVALGSDÆKNINGER</a:t>
            </a:r>
          </a:p>
        </p:txBody>
      </p:sp>
      <p:sp>
        <p:nvSpPr>
          <p:cNvPr id="40" name="Titel 1">
            <a:extLst>
              <a:ext uri="{FF2B5EF4-FFF2-40B4-BE49-F238E27FC236}">
                <a16:creationId xmlns:a16="http://schemas.microsoft.com/office/drawing/2014/main" id="{8DC64E49-50C5-0EB9-03DB-8A1F94B46295}"/>
              </a:ext>
            </a:extLst>
          </p:cNvPr>
          <p:cNvSpPr txBox="1"/>
          <p:nvPr/>
        </p:nvSpPr>
        <p:spPr>
          <a:xfrm>
            <a:off x="8104471" y="1121340"/>
            <a:ext cx="2744573" cy="514903"/>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2400" b="1" dirty="0">
                <a:solidFill>
                  <a:schemeClr val="accent3"/>
                </a:solidFill>
              </a:rPr>
              <a:t>GRUNDDÆKNING</a:t>
            </a:r>
          </a:p>
        </p:txBody>
      </p:sp>
      <p:sp>
        <p:nvSpPr>
          <p:cNvPr id="41" name="Rektangel: afrundede hjørner 40">
            <a:extLst>
              <a:ext uri="{FF2B5EF4-FFF2-40B4-BE49-F238E27FC236}">
                <a16:creationId xmlns:a16="http://schemas.microsoft.com/office/drawing/2014/main" id="{9A16F66C-D1D9-4F52-C6EA-8265E140EB80}"/>
              </a:ext>
            </a:extLst>
          </p:cNvPr>
          <p:cNvSpPr/>
          <p:nvPr/>
        </p:nvSpPr>
        <p:spPr>
          <a:xfrm>
            <a:off x="1098072" y="1514764"/>
            <a:ext cx="9995856" cy="2330831"/>
          </a:xfrm>
          <a:prstGeom prst="roundRect">
            <a:avLst/>
          </a:prstGeom>
          <a:no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270000" tIns="270000" rIns="270000" bIns="270000" rtlCol="0" anchor="ctr"/>
          <a:lstStyle/>
          <a:p>
            <a:pPr algn="ctr"/>
            <a:endParaRPr lang="da-DK" sz="1600" dirty="0">
              <a:solidFill>
                <a:schemeClr val="bg1"/>
              </a:solidFill>
            </a:endParaRPr>
          </a:p>
        </p:txBody>
      </p:sp>
      <p:sp>
        <p:nvSpPr>
          <p:cNvPr id="42" name="Rektangel: afrundede hjørner 41">
            <a:extLst>
              <a:ext uri="{FF2B5EF4-FFF2-40B4-BE49-F238E27FC236}">
                <a16:creationId xmlns:a16="http://schemas.microsoft.com/office/drawing/2014/main" id="{20827434-7CE2-C8C3-48F4-8B3707F52D8A}"/>
              </a:ext>
            </a:extLst>
          </p:cNvPr>
          <p:cNvSpPr/>
          <p:nvPr/>
        </p:nvSpPr>
        <p:spPr>
          <a:xfrm>
            <a:off x="1098072" y="3966757"/>
            <a:ext cx="9995856" cy="1193904"/>
          </a:xfrm>
          <a:prstGeom prst="roundRect">
            <a:avLst/>
          </a:prstGeom>
          <a:no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270000" tIns="270000" rIns="270000" bIns="270000" rtlCol="0" anchor="ctr"/>
          <a:lstStyle/>
          <a:p>
            <a:pPr algn="ctr"/>
            <a:endParaRPr lang="da-DK" sz="1600" dirty="0">
              <a:solidFill>
                <a:schemeClr val="bg1"/>
              </a:solidFill>
            </a:endParaRPr>
          </a:p>
        </p:txBody>
      </p:sp>
    </p:spTree>
    <p:extLst>
      <p:ext uri="{BB962C8B-B14F-4D97-AF65-F5344CB8AC3E}">
        <p14:creationId xmlns:p14="http://schemas.microsoft.com/office/powerpoint/2010/main" val="79160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a:lstStyle/>
          <a:p>
            <a:r>
              <a:rPr lang="da-DK" b="1" dirty="0"/>
              <a:t>GRUNDDÆKNINGER 2/4</a:t>
            </a:r>
          </a:p>
        </p:txBody>
      </p:sp>
      <p:cxnSp>
        <p:nvCxnSpPr>
          <p:cNvPr id="5" name="Lige forbindelse 4">
            <a:extLst>
              <a:ext uri="{FF2B5EF4-FFF2-40B4-BE49-F238E27FC236}">
                <a16:creationId xmlns:a16="http://schemas.microsoft.com/office/drawing/2014/main" id="{A8970AC9-9F2B-1FD5-C40A-1A8961C2FDBF}"/>
              </a:ext>
            </a:extLst>
          </p:cNvPr>
          <p:cNvCxnSpPr>
            <a:cxnSpLocks noGrp="1" noRot="1" noMove="1" noResize="1" noEditPoints="1" noAdjustHandles="1" noChangeArrowheads="1" noChangeShapeType="1"/>
          </p:cNvCxnSpPr>
          <p:nvPr/>
        </p:nvCxnSpPr>
        <p:spPr>
          <a:xfrm>
            <a:off x="446224"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Rektangel: afrundede hjørner 2">
            <a:extLst>
              <a:ext uri="{FF2B5EF4-FFF2-40B4-BE49-F238E27FC236}">
                <a16:creationId xmlns:a16="http://schemas.microsoft.com/office/drawing/2014/main" id="{0102F34B-3404-7800-2228-49C7A4D19668}"/>
              </a:ext>
            </a:extLst>
          </p:cNvPr>
          <p:cNvSpPr>
            <a:spLocks noGrp="1" noRot="1" noMove="1" noResize="1" noEditPoints="1" noAdjustHandles="1" noChangeArrowheads="1" noChangeShapeType="1"/>
          </p:cNvSpPr>
          <p:nvPr/>
        </p:nvSpPr>
        <p:spPr>
          <a:xfrm>
            <a:off x="479376" y="1154581"/>
            <a:ext cx="10581400" cy="54248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4" name="Titel 1">
            <a:extLst>
              <a:ext uri="{FF2B5EF4-FFF2-40B4-BE49-F238E27FC236}">
                <a16:creationId xmlns:a16="http://schemas.microsoft.com/office/drawing/2014/main" id="{F4488282-C108-AD88-5C7F-ABAABF202485}"/>
              </a:ext>
            </a:extLst>
          </p:cNvPr>
          <p:cNvSpPr txBox="1">
            <a:spLocks noGrp="1" noRot="1" noMove="1" noResize="1" noEditPoints="1" noAdjustHandles="1" noChangeArrowheads="1" noChangeShapeType="1"/>
          </p:cNvSpPr>
          <p:nvPr/>
        </p:nvSpPr>
        <p:spPr>
          <a:xfrm>
            <a:off x="1372873" y="1662847"/>
            <a:ext cx="6455713"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BEHANDLING AF SKADER/LIDELSER I BEVÆGEAPPARATET</a:t>
            </a:r>
          </a:p>
        </p:txBody>
      </p:sp>
      <p:graphicFrame>
        <p:nvGraphicFramePr>
          <p:cNvPr id="6" name="Tabel 6">
            <a:extLst>
              <a:ext uri="{FF2B5EF4-FFF2-40B4-BE49-F238E27FC236}">
                <a16:creationId xmlns:a16="http://schemas.microsoft.com/office/drawing/2014/main" id="{C56A502C-8DA6-659A-665D-6D37E644A423}"/>
              </a:ext>
            </a:extLst>
          </p:cNvPr>
          <p:cNvGraphicFramePr>
            <a:graphicFrameLocks/>
          </p:cNvGraphicFramePr>
          <p:nvPr>
            <p:extLst>
              <p:ext uri="{D42A27DB-BD31-4B8C-83A1-F6EECF244321}">
                <p14:modId xmlns:p14="http://schemas.microsoft.com/office/powerpoint/2010/main" val="3921949712"/>
              </p:ext>
            </p:extLst>
          </p:nvPr>
        </p:nvGraphicFramePr>
        <p:xfrm>
          <a:off x="1783474" y="2349531"/>
          <a:ext cx="8128002" cy="2660001"/>
        </p:xfrm>
        <a:graphic>
          <a:graphicData uri="http://schemas.openxmlformats.org/drawingml/2006/table">
            <a:tbl>
              <a:tblPr firstRow="1" bandRow="1">
                <a:tableStyleId>{2D5ABB26-0587-4C30-8999-92F81FD0307C}</a:tableStyleId>
              </a:tblPr>
              <a:tblGrid>
                <a:gridCol w="1354667">
                  <a:extLst>
                    <a:ext uri="{9D8B030D-6E8A-4147-A177-3AD203B41FA5}">
                      <a16:colId xmlns:a16="http://schemas.microsoft.com/office/drawing/2014/main" val="3561706444"/>
                    </a:ext>
                  </a:extLst>
                </a:gridCol>
                <a:gridCol w="1354667">
                  <a:extLst>
                    <a:ext uri="{9D8B030D-6E8A-4147-A177-3AD203B41FA5}">
                      <a16:colId xmlns:a16="http://schemas.microsoft.com/office/drawing/2014/main" val="1813851561"/>
                    </a:ext>
                  </a:extLst>
                </a:gridCol>
                <a:gridCol w="1354667">
                  <a:extLst>
                    <a:ext uri="{9D8B030D-6E8A-4147-A177-3AD203B41FA5}">
                      <a16:colId xmlns:a16="http://schemas.microsoft.com/office/drawing/2014/main" val="4013552554"/>
                    </a:ext>
                  </a:extLst>
                </a:gridCol>
                <a:gridCol w="1354667">
                  <a:extLst>
                    <a:ext uri="{9D8B030D-6E8A-4147-A177-3AD203B41FA5}">
                      <a16:colId xmlns:a16="http://schemas.microsoft.com/office/drawing/2014/main" val="3815403335"/>
                    </a:ext>
                  </a:extLst>
                </a:gridCol>
                <a:gridCol w="1354667">
                  <a:extLst>
                    <a:ext uri="{9D8B030D-6E8A-4147-A177-3AD203B41FA5}">
                      <a16:colId xmlns:a16="http://schemas.microsoft.com/office/drawing/2014/main" val="373782698"/>
                    </a:ext>
                  </a:extLst>
                </a:gridCol>
                <a:gridCol w="1354667">
                  <a:extLst>
                    <a:ext uri="{9D8B030D-6E8A-4147-A177-3AD203B41FA5}">
                      <a16:colId xmlns:a16="http://schemas.microsoft.com/office/drawing/2014/main" val="2460636855"/>
                    </a:ext>
                  </a:extLst>
                </a:gridCol>
              </a:tblGrid>
              <a:tr h="430829">
                <a:tc>
                  <a:txBody>
                    <a:bodyPr/>
                    <a:lstStyle/>
                    <a:p>
                      <a:pPr algn="ctr"/>
                      <a:r>
                        <a:rPr lang="da-DK" sz="1100" b="1" dirty="0">
                          <a:solidFill>
                            <a:schemeClr val="bg1"/>
                          </a:solidFill>
                        </a:rPr>
                        <a:t>FYSIOTERAPI</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KIROPRAKTIK</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OSTEOPATI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AKUPUNKTUR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ZONETERAPI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FODTERAPI</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6616428"/>
                  </a:ext>
                </a:extLst>
              </a:tr>
              <a:tr h="673682">
                <a:tc>
                  <a:txBody>
                    <a:bodyPr/>
                    <a:lstStyle/>
                    <a:p>
                      <a:pPr algn="ctr"/>
                      <a:r>
                        <a:rPr lang="da-DK" sz="1050" dirty="0">
                          <a:solidFill>
                            <a:schemeClr val="bg1"/>
                          </a:solidFill>
                        </a:rPr>
                        <a:t>Ingen lægehenvisning</a:t>
                      </a: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Ingen lægehenvisning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Ingen lægehenvisning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Ingen lægehenvisning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Ingen lægehenvisning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Ingen lægehenvisning</a:t>
                      </a: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7574551"/>
                  </a:ext>
                </a:extLst>
              </a:tr>
              <a:tr h="663950">
                <a:tc>
                  <a:txBody>
                    <a:bodyPr/>
                    <a:lstStyle/>
                    <a:p>
                      <a:pPr algn="ctr"/>
                      <a:r>
                        <a:rPr lang="da-DK" sz="1050" dirty="0">
                          <a:solidFill>
                            <a:schemeClr val="bg1"/>
                          </a:solidFill>
                        </a:rPr>
                        <a:t>Uanset netværk:</a:t>
                      </a:r>
                    </a:p>
                    <a:p>
                      <a:pPr algn="ctr"/>
                      <a:r>
                        <a:rPr lang="da-DK" sz="1050" dirty="0">
                          <a:solidFill>
                            <a:schemeClr val="bg1"/>
                          </a:solidFill>
                        </a:rPr>
                        <a:t>nødvendige antal behandlinger</a:t>
                      </a: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Uanset netværk:</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Nødvendige antal behandlinger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10 behandlinger pr. </a:t>
                      </a:r>
                      <a:br>
                        <a:rPr lang="da-DK" sz="1050" dirty="0">
                          <a:solidFill>
                            <a:schemeClr val="bg1"/>
                          </a:solidFill>
                        </a:rPr>
                      </a:br>
                      <a:r>
                        <a:rPr lang="da-DK" sz="1050" dirty="0">
                          <a:solidFill>
                            <a:schemeClr val="bg1"/>
                          </a:solidFill>
                        </a:rPr>
                        <a:t>løbende 12 mdr.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10 behandlinger pr. </a:t>
                      </a:r>
                      <a:br>
                        <a:rPr lang="da-DK" sz="1050" dirty="0">
                          <a:solidFill>
                            <a:schemeClr val="bg1"/>
                          </a:solidFill>
                        </a:rPr>
                      </a:br>
                      <a:r>
                        <a:rPr lang="da-DK" sz="1050" dirty="0">
                          <a:solidFill>
                            <a:schemeClr val="bg1"/>
                          </a:solidFill>
                        </a:rPr>
                        <a:t>løbende 12 mdr.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10 behandlinger pr. </a:t>
                      </a:r>
                      <a:br>
                        <a:rPr lang="da-DK" sz="1050" dirty="0">
                          <a:solidFill>
                            <a:schemeClr val="bg1"/>
                          </a:solidFill>
                        </a:rPr>
                      </a:br>
                      <a:r>
                        <a:rPr lang="da-DK" sz="1050" dirty="0">
                          <a:solidFill>
                            <a:schemeClr val="bg1"/>
                          </a:solidFill>
                        </a:rPr>
                        <a:t>løbende 12 mdr.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4 behandlinger pr.</a:t>
                      </a:r>
                      <a:br>
                        <a:rPr lang="da-DK" sz="1050" dirty="0">
                          <a:solidFill>
                            <a:schemeClr val="bg1"/>
                          </a:solidFill>
                        </a:rPr>
                      </a:br>
                      <a:r>
                        <a:rPr lang="da-DK" sz="1050" dirty="0">
                          <a:solidFill>
                            <a:schemeClr val="bg1"/>
                          </a:solidFill>
                        </a:rPr>
                        <a:t>løbende 12 mdr.</a:t>
                      </a:r>
                    </a:p>
                  </a:txBody>
                  <a:tcPr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846444941"/>
                  </a:ext>
                </a:extLst>
              </a:tr>
              <a:tr h="430829">
                <a:tc>
                  <a:txBody>
                    <a:bodyPr/>
                    <a:lstStyle/>
                    <a:p>
                      <a:pPr algn="ctr"/>
                      <a:r>
                        <a:rPr lang="da-DK" sz="1050" dirty="0">
                          <a:solidFill>
                            <a:schemeClr val="bg1"/>
                          </a:solidFill>
                        </a:rPr>
                        <a:t>Dækkes svarende til patientandelen for almen fysioterapi</a:t>
                      </a:r>
                    </a:p>
                  </a:txBody>
                  <a:tcPr anchor="ctr">
                    <a:lnR w="12700" cap="flat" cmpd="sng" algn="ctr">
                      <a:solidFill>
                        <a:schemeClr val="accent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Dækkes svarende til patientandelen for almen kiropraktik</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Fuld refusion i eget netværk.</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500 kr. pr. behandling uden for netværk</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Op til 395 kr. pr. behandling. Behandleren skal være RAB- registreret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Op til 395 kr. pr. behandling. Behandleren skal være RAB-registreret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Behandling skal varetages af en statsautoriseret fodterapeut</a:t>
                      </a:r>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551771207"/>
                  </a:ext>
                </a:extLst>
              </a:tr>
            </a:tbl>
          </a:graphicData>
        </a:graphic>
      </p:graphicFrame>
      <p:sp>
        <p:nvSpPr>
          <p:cNvPr id="12" name="Rektangel: afrundede hjørner 11">
            <a:extLst>
              <a:ext uri="{FF2B5EF4-FFF2-40B4-BE49-F238E27FC236}">
                <a16:creationId xmlns:a16="http://schemas.microsoft.com/office/drawing/2014/main" id="{671053CF-948A-32BC-3FB0-32957B6B5D55}"/>
              </a:ext>
            </a:extLst>
          </p:cNvPr>
          <p:cNvSpPr>
            <a:spLocks noGrp="1" noRot="1" noMove="1" noResize="1" noEditPoints="1" noAdjustHandles="1" noChangeArrowheads="1" noChangeShapeType="1"/>
          </p:cNvSpPr>
          <p:nvPr/>
        </p:nvSpPr>
        <p:spPr>
          <a:xfrm>
            <a:off x="1984834" y="5181312"/>
            <a:ext cx="2564524" cy="9496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13" name="Tekstfelt 12">
            <a:extLst>
              <a:ext uri="{FF2B5EF4-FFF2-40B4-BE49-F238E27FC236}">
                <a16:creationId xmlns:a16="http://schemas.microsoft.com/office/drawing/2014/main" id="{CC228210-C8ED-2793-685D-8C4564597E94}"/>
              </a:ext>
            </a:extLst>
          </p:cNvPr>
          <p:cNvSpPr txBox="1">
            <a:spLocks noGrp="1" noRot="1" noMove="1" noResize="1" noEditPoints="1" noAdjustHandles="1" noChangeArrowheads="1" noChangeShapeType="1"/>
          </p:cNvSpPr>
          <p:nvPr/>
        </p:nvSpPr>
        <p:spPr>
          <a:xfrm>
            <a:off x="2179275" y="5413773"/>
            <a:ext cx="2175641" cy="484748"/>
          </a:xfrm>
          <a:prstGeom prst="rect">
            <a:avLst/>
          </a:prstGeom>
          <a:noFill/>
        </p:spPr>
        <p:txBody>
          <a:bodyPr wrap="square" lIns="0" tIns="0" rIns="0" bIns="0" rtlCol="0">
            <a:spAutoFit/>
          </a:bodyPr>
          <a:lstStyle/>
          <a:p>
            <a:pPr algn="ctr"/>
            <a:r>
              <a:rPr lang="da-DK" sz="1050" b="1" dirty="0">
                <a:solidFill>
                  <a:schemeClr val="tx2"/>
                </a:solidFill>
              </a:rPr>
              <a:t>GLA:D-træning </a:t>
            </a:r>
            <a:r>
              <a:rPr lang="da-DK" sz="1050" dirty="0">
                <a:solidFill>
                  <a:schemeClr val="tx2"/>
                </a:solidFill>
              </a:rPr>
              <a:t>til </a:t>
            </a:r>
            <a:br>
              <a:rPr lang="da-DK" sz="1050" dirty="0">
                <a:solidFill>
                  <a:schemeClr val="tx2"/>
                </a:solidFill>
              </a:rPr>
            </a:br>
            <a:r>
              <a:rPr lang="da-DK" sz="1050" dirty="0">
                <a:solidFill>
                  <a:schemeClr val="tx2"/>
                </a:solidFill>
              </a:rPr>
              <a:t>knæ, hofter og ryg ved slidgigt </a:t>
            </a:r>
            <a:br>
              <a:rPr lang="da-DK" sz="1050" dirty="0">
                <a:solidFill>
                  <a:schemeClr val="tx2"/>
                </a:solidFill>
              </a:rPr>
            </a:br>
            <a:r>
              <a:rPr lang="da-DK" sz="1050" dirty="0">
                <a:solidFill>
                  <a:schemeClr val="tx2"/>
                </a:solidFill>
              </a:rPr>
              <a:t>eller længerevarende ryglidelse</a:t>
            </a:r>
          </a:p>
        </p:txBody>
      </p:sp>
      <p:pic>
        <p:nvPicPr>
          <p:cNvPr id="19" name="Grafik 18" descr="Yoga kontur">
            <a:extLst>
              <a:ext uri="{FF2B5EF4-FFF2-40B4-BE49-F238E27FC236}">
                <a16:creationId xmlns:a16="http://schemas.microsoft.com/office/drawing/2014/main" id="{6C499BF6-8842-8644-6FB3-04B7C12B1B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20" y="1576957"/>
            <a:ext cx="686684" cy="686684"/>
          </a:xfrm>
          <a:prstGeom prst="rect">
            <a:avLst/>
          </a:prstGeom>
        </p:spPr>
      </p:pic>
    </p:spTree>
    <p:extLst>
      <p:ext uri="{BB962C8B-B14F-4D97-AF65-F5344CB8AC3E}">
        <p14:creationId xmlns:p14="http://schemas.microsoft.com/office/powerpoint/2010/main" val="19632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a:lstStyle/>
          <a:p>
            <a:r>
              <a:rPr lang="da-DK" b="1" dirty="0"/>
              <a:t>GRUNDDÆKNINGER 3/4</a:t>
            </a:r>
          </a:p>
        </p:txBody>
      </p:sp>
      <p:cxnSp>
        <p:nvCxnSpPr>
          <p:cNvPr id="5" name="Lige forbindelse 4">
            <a:extLst>
              <a:ext uri="{FF2B5EF4-FFF2-40B4-BE49-F238E27FC236}">
                <a16:creationId xmlns:a16="http://schemas.microsoft.com/office/drawing/2014/main" id="{A8970AC9-9F2B-1FD5-C40A-1A8961C2FDBF}"/>
              </a:ext>
            </a:extLst>
          </p:cNvPr>
          <p:cNvCxnSpPr>
            <a:cxnSpLocks noGrp="1" noRot="1" noMove="1" noResize="1" noEditPoints="1" noAdjustHandles="1" noChangeArrowheads="1" noChangeShapeType="1"/>
          </p:cNvCxnSpPr>
          <p:nvPr/>
        </p:nvCxnSpPr>
        <p:spPr>
          <a:xfrm>
            <a:off x="446224"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Rektangel: afrundede hjørner 2">
            <a:extLst>
              <a:ext uri="{FF2B5EF4-FFF2-40B4-BE49-F238E27FC236}">
                <a16:creationId xmlns:a16="http://schemas.microsoft.com/office/drawing/2014/main" id="{0102F34B-3404-7800-2228-49C7A4D19668}"/>
              </a:ext>
            </a:extLst>
          </p:cNvPr>
          <p:cNvSpPr>
            <a:spLocks noGrp="1" noRot="1" noMove="1" noResize="1" noEditPoints="1" noAdjustHandles="1" noChangeArrowheads="1" noChangeShapeType="1"/>
          </p:cNvSpPr>
          <p:nvPr/>
        </p:nvSpPr>
        <p:spPr>
          <a:xfrm>
            <a:off x="479376" y="1154581"/>
            <a:ext cx="10581400" cy="54248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4" name="Titel 1">
            <a:extLst>
              <a:ext uri="{FF2B5EF4-FFF2-40B4-BE49-F238E27FC236}">
                <a16:creationId xmlns:a16="http://schemas.microsoft.com/office/drawing/2014/main" id="{F4488282-C108-AD88-5C7F-ABAABF202485}"/>
              </a:ext>
            </a:extLst>
          </p:cNvPr>
          <p:cNvSpPr txBox="1">
            <a:spLocks noGrp="1" noRot="1" noMove="1" noResize="1" noEditPoints="1" noAdjustHandles="1" noChangeArrowheads="1" noChangeShapeType="1"/>
          </p:cNvSpPr>
          <p:nvPr/>
        </p:nvSpPr>
        <p:spPr>
          <a:xfrm>
            <a:off x="1372873" y="1662847"/>
            <a:ext cx="6856727" cy="514904"/>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u="sng" dirty="0">
                <a:solidFill>
                  <a:schemeClr val="bg1"/>
                </a:solidFill>
                <a:latin typeface="+mn-lt"/>
              </a:rPr>
              <a:t>BEHANDLING AF PSYKISKE LIDELSER OG MENTALE UDFORDRINGER</a:t>
            </a:r>
          </a:p>
        </p:txBody>
      </p:sp>
      <p:graphicFrame>
        <p:nvGraphicFramePr>
          <p:cNvPr id="6" name="Tabel 6">
            <a:extLst>
              <a:ext uri="{FF2B5EF4-FFF2-40B4-BE49-F238E27FC236}">
                <a16:creationId xmlns:a16="http://schemas.microsoft.com/office/drawing/2014/main" id="{C56A502C-8DA6-659A-665D-6D37E644A423}"/>
              </a:ext>
            </a:extLst>
          </p:cNvPr>
          <p:cNvGraphicFramePr>
            <a:graphicFrameLocks/>
          </p:cNvGraphicFramePr>
          <p:nvPr>
            <p:extLst>
              <p:ext uri="{D42A27DB-BD31-4B8C-83A1-F6EECF244321}">
                <p14:modId xmlns:p14="http://schemas.microsoft.com/office/powerpoint/2010/main" val="1434642991"/>
              </p:ext>
            </p:extLst>
          </p:nvPr>
        </p:nvGraphicFramePr>
        <p:xfrm>
          <a:off x="1783474" y="2349531"/>
          <a:ext cx="8159312" cy="3116191"/>
        </p:xfrm>
        <a:graphic>
          <a:graphicData uri="http://schemas.openxmlformats.org/drawingml/2006/table">
            <a:tbl>
              <a:tblPr firstRow="1" bandRow="1">
                <a:tableStyleId>{2D5ABB26-0587-4C30-8999-92F81FD0307C}</a:tableStyleId>
              </a:tblPr>
              <a:tblGrid>
                <a:gridCol w="2039828">
                  <a:extLst>
                    <a:ext uri="{9D8B030D-6E8A-4147-A177-3AD203B41FA5}">
                      <a16:colId xmlns:a16="http://schemas.microsoft.com/office/drawing/2014/main" val="3561706444"/>
                    </a:ext>
                  </a:extLst>
                </a:gridCol>
                <a:gridCol w="2039828">
                  <a:extLst>
                    <a:ext uri="{9D8B030D-6E8A-4147-A177-3AD203B41FA5}">
                      <a16:colId xmlns:a16="http://schemas.microsoft.com/office/drawing/2014/main" val="1813851561"/>
                    </a:ext>
                  </a:extLst>
                </a:gridCol>
                <a:gridCol w="2039828">
                  <a:extLst>
                    <a:ext uri="{9D8B030D-6E8A-4147-A177-3AD203B41FA5}">
                      <a16:colId xmlns:a16="http://schemas.microsoft.com/office/drawing/2014/main" val="4013552554"/>
                    </a:ext>
                  </a:extLst>
                </a:gridCol>
                <a:gridCol w="2039828">
                  <a:extLst>
                    <a:ext uri="{9D8B030D-6E8A-4147-A177-3AD203B41FA5}">
                      <a16:colId xmlns:a16="http://schemas.microsoft.com/office/drawing/2014/main" val="3815403335"/>
                    </a:ext>
                  </a:extLst>
                </a:gridCol>
              </a:tblGrid>
              <a:tr h="430829">
                <a:tc>
                  <a:txBody>
                    <a:bodyPr/>
                    <a:lstStyle/>
                    <a:p>
                      <a:pPr algn="ctr"/>
                      <a:r>
                        <a:rPr lang="da-DK" sz="1100" b="1" dirty="0">
                          <a:solidFill>
                            <a:schemeClr val="bg1"/>
                          </a:solidFill>
                        </a:rPr>
                        <a:t>PSYKOLOG</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PSYKIATER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AKUT KRISEHJÆLP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r>
                        <a:rPr lang="da-DK" sz="1100" b="1" dirty="0">
                          <a:solidFill>
                            <a:schemeClr val="bg1"/>
                          </a:solidFill>
                        </a:rPr>
                        <a:t>MISBRUG</a:t>
                      </a:r>
                    </a:p>
                  </a:txBody>
                  <a:tcPr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616428"/>
                  </a:ext>
                </a:extLst>
              </a:tr>
              <a:tr h="673682">
                <a:tc>
                  <a:txBody>
                    <a:bodyPr/>
                    <a:lstStyle/>
                    <a:p>
                      <a:pPr algn="ctr"/>
                      <a:r>
                        <a:rPr lang="da-DK" sz="1050" dirty="0">
                          <a:solidFill>
                            <a:schemeClr val="bg1"/>
                          </a:solidFill>
                        </a:rPr>
                        <a:t>Lægehenvisning/anbefaling</a:t>
                      </a:r>
                      <a:br>
                        <a:rPr lang="da-DK" sz="1050" dirty="0">
                          <a:solidFill>
                            <a:schemeClr val="bg1"/>
                          </a:solidFill>
                        </a:rPr>
                      </a:br>
                      <a:r>
                        <a:rPr lang="da-DK" sz="1050" dirty="0">
                          <a:solidFill>
                            <a:schemeClr val="bg1"/>
                          </a:solidFill>
                        </a:rPr>
                        <a:t>med undtagelse af arbejdsrelateret stress</a:t>
                      </a:r>
                    </a:p>
                  </a:txBody>
                  <a:tcPr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Lægehenvisning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Ingen lægehenvisning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da-DK" sz="1050" dirty="0">
                          <a:solidFill>
                            <a:schemeClr val="bg1"/>
                          </a:solidFill>
                        </a:rPr>
                        <a:t>Lægehenvisning</a:t>
                      </a:r>
                    </a:p>
                  </a:txBody>
                  <a:tcPr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7574551"/>
                  </a:ext>
                </a:extLst>
              </a:tr>
              <a:tr h="663950">
                <a:tc>
                  <a:txBody>
                    <a:bodyPr/>
                    <a:lstStyle/>
                    <a:p>
                      <a:pPr algn="ctr"/>
                      <a:br>
                        <a:rPr lang="da-DK" sz="1050" dirty="0">
                          <a:solidFill>
                            <a:schemeClr val="bg1"/>
                          </a:solidFill>
                        </a:rPr>
                      </a:br>
                      <a:r>
                        <a:rPr lang="da-DK" sz="1050" dirty="0">
                          <a:solidFill>
                            <a:schemeClr val="bg1"/>
                          </a:solidFill>
                        </a:rPr>
                        <a:t>I netværk:</a:t>
                      </a:r>
                      <a:br>
                        <a:rPr lang="da-DK" sz="1050" dirty="0">
                          <a:solidFill>
                            <a:schemeClr val="bg1"/>
                          </a:solidFill>
                        </a:rPr>
                      </a:br>
                      <a:r>
                        <a:rPr lang="da-DK" sz="1050" dirty="0">
                          <a:solidFill>
                            <a:schemeClr val="bg1"/>
                          </a:solidFill>
                        </a:rPr>
                        <a:t>Nødvendige antal behandlinger.</a:t>
                      </a:r>
                      <a:br>
                        <a:rPr lang="da-DK" sz="1050" dirty="0">
                          <a:solidFill>
                            <a:schemeClr val="bg1"/>
                          </a:solidFill>
                        </a:rPr>
                      </a:br>
                      <a:br>
                        <a:rPr lang="da-DK" sz="1050" dirty="0">
                          <a:solidFill>
                            <a:schemeClr val="bg1"/>
                          </a:solidFill>
                        </a:rPr>
                      </a:br>
                      <a:r>
                        <a:rPr lang="da-DK" sz="1050" dirty="0">
                          <a:solidFill>
                            <a:schemeClr val="bg1"/>
                          </a:solidFill>
                        </a:rPr>
                        <a:t>Uden for netværk:</a:t>
                      </a:r>
                      <a:br>
                        <a:rPr lang="da-DK" sz="1050" dirty="0">
                          <a:solidFill>
                            <a:schemeClr val="bg1"/>
                          </a:solidFill>
                        </a:rPr>
                      </a:br>
                      <a:r>
                        <a:rPr lang="da-DK" sz="1050" dirty="0">
                          <a:solidFill>
                            <a:schemeClr val="bg1"/>
                          </a:solidFill>
                        </a:rPr>
                        <a:t>Op til 6 mdr.</a:t>
                      </a:r>
                    </a:p>
                  </a:txBody>
                  <a:tcP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da-DK" sz="1050" dirty="0">
                          <a:solidFill>
                            <a:schemeClr val="bg1"/>
                          </a:solidFill>
                        </a:rPr>
                      </a:br>
                      <a:r>
                        <a:rPr lang="da-DK" sz="1050" dirty="0">
                          <a:solidFill>
                            <a:schemeClr val="bg1"/>
                          </a:solidFill>
                        </a:rPr>
                        <a:t>Uanset netværk:</a:t>
                      </a:r>
                      <a:br>
                        <a:rPr lang="da-DK" sz="1050" dirty="0">
                          <a:solidFill>
                            <a:schemeClr val="bg1"/>
                          </a:solidFill>
                        </a:rPr>
                      </a:br>
                      <a:r>
                        <a:rPr lang="da-DK" sz="1050" dirty="0">
                          <a:solidFill>
                            <a:schemeClr val="bg1"/>
                          </a:solidFill>
                        </a:rPr>
                        <a:t>Dækker udredning, medicinsk opstart/justering i op til 6 mdr. fra første anmeldelsesdag.</a:t>
                      </a:r>
                      <a:br>
                        <a:rPr lang="da-DK" sz="1050" dirty="0">
                          <a:solidFill>
                            <a:schemeClr val="bg1"/>
                          </a:solidFill>
                        </a:rPr>
                      </a:br>
                      <a:br>
                        <a:rPr lang="da-DK" sz="1050" dirty="0">
                          <a:solidFill>
                            <a:schemeClr val="bg1"/>
                          </a:solidFill>
                        </a:rPr>
                      </a:br>
                      <a:r>
                        <a:rPr lang="da-DK" sz="1050" dirty="0">
                          <a:solidFill>
                            <a:schemeClr val="bg1"/>
                          </a:solidFill>
                        </a:rPr>
                        <a:t>I netværk dækkes det fulde beløb, mens uden for netværk dækkes op til 2.000 kr. pr. konsultation.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da-DK" sz="1050" dirty="0">
                          <a:solidFill>
                            <a:schemeClr val="bg1"/>
                          </a:solidFill>
                        </a:rPr>
                      </a:br>
                      <a:r>
                        <a:rPr lang="da-DK" sz="1050" u="sng" dirty="0">
                          <a:solidFill>
                            <a:schemeClr val="bg1"/>
                          </a:solidFill>
                        </a:rPr>
                        <a:t>Døgnbemandet</a:t>
                      </a:r>
                      <a:r>
                        <a:rPr lang="da-DK" sz="1050" dirty="0">
                          <a:solidFill>
                            <a:schemeClr val="bg1"/>
                          </a:solidFill>
                        </a:rPr>
                        <a:t> telefonlinje​</a:t>
                      </a:r>
                    </a:p>
                    <a:p>
                      <a:pPr marL="0" marR="0" lvl="0" indent="0" algn="ctr" defTabSz="914400" rtl="0" eaLnBrk="1" fontAlgn="auto" latinLnBrk="0" hangingPunct="1">
                        <a:lnSpc>
                          <a:spcPct val="100000"/>
                        </a:lnSpc>
                        <a:spcBef>
                          <a:spcPts val="0"/>
                        </a:spcBef>
                        <a:spcAft>
                          <a:spcPts val="0"/>
                        </a:spcAft>
                        <a:buClrTx/>
                        <a:buSzTx/>
                        <a:buFontTx/>
                        <a:buNone/>
                        <a:tabLst/>
                        <a:defRPr/>
                      </a:pPr>
                      <a:br>
                        <a:rPr lang="da-DK" sz="1050" dirty="0">
                          <a:solidFill>
                            <a:schemeClr val="bg1"/>
                          </a:solidFill>
                        </a:rPr>
                      </a:br>
                      <a:r>
                        <a:rPr lang="da-DK" sz="1050" dirty="0">
                          <a:solidFill>
                            <a:schemeClr val="bg1"/>
                          </a:solidFill>
                        </a:rPr>
                        <a:t>Dækker ved alvorlige ulykker, dødsfald, vold, trusler, overfald ved​ røveri, livstruende sygdomme eller hændelser, som kan sidestilles med​</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førnævnte eksempler.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da-DK" sz="1050" dirty="0">
                          <a:solidFill>
                            <a:schemeClr val="bg1"/>
                          </a:solidFill>
                        </a:rPr>
                      </a:br>
                      <a:r>
                        <a:rPr lang="da-DK" sz="1050" dirty="0">
                          <a:solidFill>
                            <a:schemeClr val="bg1"/>
                          </a:solidFill>
                        </a:rPr>
                        <a:t>Dækker i netværket.</a:t>
                      </a:r>
                      <a:br>
                        <a:rPr lang="da-DK" sz="1050" dirty="0">
                          <a:solidFill>
                            <a:schemeClr val="bg1"/>
                          </a:solidFill>
                        </a:rPr>
                      </a:br>
                      <a:br>
                        <a:rPr lang="da-DK" sz="1050" dirty="0">
                          <a:solidFill>
                            <a:schemeClr val="bg1"/>
                          </a:solidFill>
                        </a:rPr>
                      </a:br>
                      <a:r>
                        <a:rPr lang="da-DK" sz="1050" dirty="0">
                          <a:solidFill>
                            <a:schemeClr val="bg1"/>
                          </a:solidFill>
                        </a:rPr>
                        <a:t>Alkohol, rusmiddel og medicinmisbrug dækkes med op til 85.000 kr. pr. forløb. </a:t>
                      </a:r>
                      <a:br>
                        <a:rPr lang="da-DK" sz="1050" dirty="0">
                          <a:solidFill>
                            <a:schemeClr val="bg1"/>
                          </a:solidFill>
                        </a:rPr>
                      </a:br>
                      <a:endParaRPr lang="da-DK" sz="105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solidFill>
                            <a:schemeClr val="bg1"/>
                          </a:solidFill>
                        </a:rPr>
                        <a:t>Ludomani dækkes med op til 60.000 kr. i op til 3 mdr.</a:t>
                      </a:r>
                      <a:br>
                        <a:rPr lang="da-DK" sz="1050" dirty="0">
                          <a:solidFill>
                            <a:schemeClr val="bg1"/>
                          </a:solidFill>
                        </a:rPr>
                      </a:br>
                      <a:br>
                        <a:rPr lang="da-DK" sz="1050" dirty="0">
                          <a:solidFill>
                            <a:schemeClr val="bg1"/>
                          </a:solidFill>
                        </a:rPr>
                      </a:br>
                      <a:r>
                        <a:rPr lang="da-DK" sz="1050" dirty="0">
                          <a:solidFill>
                            <a:schemeClr val="bg1"/>
                          </a:solidFill>
                        </a:rPr>
                        <a:t>Maks 1 forløb i forsikringstiden.</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46444941"/>
                  </a:ext>
                </a:extLst>
              </a:tr>
            </a:tbl>
          </a:graphicData>
        </a:graphic>
      </p:graphicFrame>
      <p:pic>
        <p:nvPicPr>
          <p:cNvPr id="8" name="Grafik 7" descr="Hjerne kontur">
            <a:extLst>
              <a:ext uri="{FF2B5EF4-FFF2-40B4-BE49-F238E27FC236}">
                <a16:creationId xmlns:a16="http://schemas.microsoft.com/office/drawing/2014/main" id="{7AE72DCD-AA6F-1541-D460-06A6AD10297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189" y="1470211"/>
            <a:ext cx="686684" cy="686684"/>
          </a:xfrm>
          <a:prstGeom prst="rect">
            <a:avLst/>
          </a:prstGeom>
        </p:spPr>
      </p:pic>
    </p:spTree>
    <p:extLst>
      <p:ext uri="{BB962C8B-B14F-4D97-AF65-F5344CB8AC3E}">
        <p14:creationId xmlns:p14="http://schemas.microsoft.com/office/powerpoint/2010/main" val="366833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afrundede hjørner 12">
            <a:extLst>
              <a:ext uri="{FF2B5EF4-FFF2-40B4-BE49-F238E27FC236}">
                <a16:creationId xmlns:a16="http://schemas.microsoft.com/office/drawing/2014/main" id="{2FEA4FBC-36C3-2F31-3527-950AD932798F}"/>
              </a:ext>
            </a:extLst>
          </p:cNvPr>
          <p:cNvSpPr/>
          <p:nvPr/>
        </p:nvSpPr>
        <p:spPr>
          <a:xfrm>
            <a:off x="457532" y="1117679"/>
            <a:ext cx="11092705" cy="53356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9" name="Rektangel: afrundede hjørner 8">
            <a:extLst>
              <a:ext uri="{FF2B5EF4-FFF2-40B4-BE49-F238E27FC236}">
                <a16:creationId xmlns:a16="http://schemas.microsoft.com/office/drawing/2014/main" id="{15892957-EBAD-BD93-F8E3-757655394BE1}"/>
              </a:ext>
            </a:extLst>
          </p:cNvPr>
          <p:cNvSpPr/>
          <p:nvPr/>
        </p:nvSpPr>
        <p:spPr>
          <a:xfrm>
            <a:off x="8728769" y="1117678"/>
            <a:ext cx="3147921" cy="53356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19" name="Rektangel: afrundede hjørner 18">
            <a:extLst>
              <a:ext uri="{FF2B5EF4-FFF2-40B4-BE49-F238E27FC236}">
                <a16:creationId xmlns:a16="http://schemas.microsoft.com/office/drawing/2014/main" id="{963BCF7A-8837-3003-96F0-33B231437BBE}"/>
              </a:ext>
            </a:extLst>
          </p:cNvPr>
          <p:cNvSpPr/>
          <p:nvPr/>
        </p:nvSpPr>
        <p:spPr>
          <a:xfrm>
            <a:off x="4264768" y="3983522"/>
            <a:ext cx="4690875" cy="187723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49263" y="0"/>
            <a:ext cx="10184400" cy="982800"/>
          </a:xfrm>
        </p:spPr>
        <p:txBody>
          <a:bodyPr/>
          <a:lstStyle/>
          <a:p>
            <a:r>
              <a:rPr lang="da-DK" b="1" dirty="0"/>
              <a:t>GRUNDDÆKNINGER 4/4</a:t>
            </a:r>
          </a:p>
        </p:txBody>
      </p:sp>
      <p:cxnSp>
        <p:nvCxnSpPr>
          <p:cNvPr id="5" name="Lige forbindelse 4">
            <a:extLst>
              <a:ext uri="{FF2B5EF4-FFF2-40B4-BE49-F238E27FC236}">
                <a16:creationId xmlns:a16="http://schemas.microsoft.com/office/drawing/2014/main" id="{A8970AC9-9F2B-1FD5-C40A-1A8961C2FDBF}"/>
              </a:ext>
            </a:extLst>
          </p:cNvPr>
          <p:cNvCxnSpPr/>
          <p:nvPr/>
        </p:nvCxnSpPr>
        <p:spPr>
          <a:xfrm>
            <a:off x="449263"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kstfelt 2">
            <a:extLst>
              <a:ext uri="{FF2B5EF4-FFF2-40B4-BE49-F238E27FC236}">
                <a16:creationId xmlns:a16="http://schemas.microsoft.com/office/drawing/2014/main" id="{4549389B-1701-0EA2-F9F4-4A9510A4C7EE}"/>
              </a:ext>
            </a:extLst>
          </p:cNvPr>
          <p:cNvSpPr txBox="1"/>
          <p:nvPr/>
        </p:nvSpPr>
        <p:spPr>
          <a:xfrm>
            <a:off x="2572104" y="1521779"/>
            <a:ext cx="4824536" cy="369332"/>
          </a:xfrm>
          <a:prstGeom prst="rect">
            <a:avLst/>
          </a:prstGeom>
          <a:noFill/>
        </p:spPr>
        <p:txBody>
          <a:bodyPr wrap="square" lIns="0" tIns="0" rIns="0" bIns="0" rtlCol="0">
            <a:spAutoFit/>
          </a:bodyPr>
          <a:lstStyle/>
          <a:p>
            <a:pPr algn="l"/>
            <a:r>
              <a:rPr lang="da-DK" sz="3200" b="1" dirty="0">
                <a:solidFill>
                  <a:schemeClr val="bg1"/>
                </a:solidFill>
              </a:rPr>
              <a:t>SUNDHEDSKOMPAS</a:t>
            </a:r>
          </a:p>
        </p:txBody>
      </p:sp>
      <p:sp>
        <p:nvSpPr>
          <p:cNvPr id="4" name="Tekstfelt 3">
            <a:extLst>
              <a:ext uri="{FF2B5EF4-FFF2-40B4-BE49-F238E27FC236}">
                <a16:creationId xmlns:a16="http://schemas.microsoft.com/office/drawing/2014/main" id="{10F57E6F-465F-91CB-8E00-327FEAF7D389}"/>
              </a:ext>
            </a:extLst>
          </p:cNvPr>
          <p:cNvSpPr txBox="1"/>
          <p:nvPr/>
        </p:nvSpPr>
        <p:spPr>
          <a:xfrm>
            <a:off x="2593167" y="2146771"/>
            <a:ext cx="5820110" cy="1692771"/>
          </a:xfrm>
          <a:prstGeom prst="rect">
            <a:avLst/>
          </a:prstGeom>
          <a:noFill/>
        </p:spPr>
        <p:txBody>
          <a:bodyPr wrap="square" lIns="0" tIns="0" rIns="0" bIns="0" rtlCol="0">
            <a:spAutoFit/>
          </a:bodyPr>
          <a:lstStyle/>
          <a:p>
            <a:r>
              <a:rPr lang="da-DK" sz="1000" b="1" dirty="0">
                <a:solidFill>
                  <a:schemeClr val="bg1"/>
                </a:solidFill>
                <a:latin typeface="Gjensidige Type" pitchFamily="2" charset="0"/>
              </a:rPr>
              <a:t>Hvornår kan Sundhedskompasset anvendes?</a:t>
            </a:r>
          </a:p>
          <a:p>
            <a:r>
              <a:rPr lang="da-DK" sz="1000" dirty="0">
                <a:solidFill>
                  <a:schemeClr val="bg1"/>
                </a:solidFill>
                <a:latin typeface="Gjensidige Type" pitchFamily="2" charset="0"/>
              </a:rPr>
              <a:t>Medarbejderen kan logge ind eller ringe ind til os om stort set alt, der handler om deres egen eller nærmestes sygdomsforløb. Det er ikke et krav, at skaden er omfattet af sundhedsforsikringen.</a:t>
            </a:r>
          </a:p>
          <a:p>
            <a:endParaRPr lang="da-DK" sz="1000" b="1" dirty="0">
              <a:solidFill>
                <a:schemeClr val="bg1"/>
              </a:solidFill>
              <a:latin typeface="Gjensidige Type" pitchFamily="2" charset="0"/>
            </a:endParaRPr>
          </a:p>
          <a:p>
            <a:r>
              <a:rPr lang="da-DK" sz="1000" b="1" dirty="0">
                <a:solidFill>
                  <a:schemeClr val="bg1"/>
                </a:solidFill>
                <a:latin typeface="Gjensidige Type" pitchFamily="2" charset="0"/>
              </a:rPr>
              <a:t>Hvad hjælper vi med?</a:t>
            </a:r>
          </a:p>
          <a:p>
            <a:r>
              <a:rPr lang="da-DK" sz="1000" b="1" dirty="0">
                <a:solidFill>
                  <a:schemeClr val="bg1"/>
                </a:solidFill>
                <a:latin typeface="Gjensidige Type" pitchFamily="2" charset="0"/>
              </a:rPr>
              <a:t>V</a:t>
            </a:r>
            <a:r>
              <a:rPr lang="da-DK" sz="1000" dirty="0">
                <a:solidFill>
                  <a:schemeClr val="bg1"/>
                </a:solidFill>
                <a:latin typeface="Gjensidige Type" pitchFamily="2" charset="0"/>
              </a:rPr>
              <a:t>i giver den nødvendige vejledning og rådgivning i forbindelse med forestående og/eller igangværende behandlingsforløb i sundhedsvæsnet. Der ydes vejledning og rådgivning indenfor:</a:t>
            </a:r>
          </a:p>
          <a:p>
            <a:r>
              <a:rPr lang="da-DK" sz="1000" dirty="0">
                <a:solidFill>
                  <a:schemeClr val="bg1"/>
                </a:solidFill>
                <a:latin typeface="Gjensidige Type" pitchFamily="2" charset="0"/>
              </a:rPr>
              <a:t> </a:t>
            </a:r>
          </a:p>
          <a:p>
            <a:pPr marL="171450" indent="-171450">
              <a:buFont typeface="Arial" panose="020B0604020202020204" pitchFamily="34" charset="0"/>
              <a:buChar char="•"/>
            </a:pPr>
            <a:r>
              <a:rPr lang="da-DK" sz="1000" dirty="0">
                <a:solidFill>
                  <a:schemeClr val="bg1"/>
                </a:solidFill>
                <a:latin typeface="Gjensidige Type" pitchFamily="2" charset="0"/>
              </a:rPr>
              <a:t>Undersøgelse og behandling</a:t>
            </a:r>
          </a:p>
          <a:p>
            <a:pPr marL="171450" indent="-171450">
              <a:buFont typeface="Arial" panose="020B0604020202020204" pitchFamily="34" charset="0"/>
              <a:buChar char="•"/>
            </a:pPr>
            <a:r>
              <a:rPr lang="da-DK" sz="1000" dirty="0">
                <a:solidFill>
                  <a:schemeClr val="bg1"/>
                </a:solidFill>
                <a:latin typeface="Gjensidige Type" pitchFamily="2" charset="0"/>
              </a:rPr>
              <a:t>Forebyggelse  </a:t>
            </a:r>
          </a:p>
          <a:p>
            <a:pPr marL="171450" indent="-171450">
              <a:buFont typeface="Arial" panose="020B0604020202020204" pitchFamily="34" charset="0"/>
              <a:buChar char="•"/>
            </a:pPr>
            <a:r>
              <a:rPr lang="da-DK" sz="1000" dirty="0">
                <a:solidFill>
                  <a:schemeClr val="bg1"/>
                </a:solidFill>
                <a:latin typeface="Gjensidige Type" pitchFamily="2" charset="0"/>
              </a:rPr>
              <a:t>Klage og erstatning </a:t>
            </a:r>
          </a:p>
        </p:txBody>
      </p:sp>
      <p:sp>
        <p:nvSpPr>
          <p:cNvPr id="8" name="Tekstfelt 7">
            <a:extLst>
              <a:ext uri="{FF2B5EF4-FFF2-40B4-BE49-F238E27FC236}">
                <a16:creationId xmlns:a16="http://schemas.microsoft.com/office/drawing/2014/main" id="{1B4240CD-73F3-45CA-81EE-274F901A6D52}"/>
              </a:ext>
            </a:extLst>
          </p:cNvPr>
          <p:cNvSpPr txBox="1"/>
          <p:nvPr/>
        </p:nvSpPr>
        <p:spPr>
          <a:xfrm>
            <a:off x="4583533" y="4619460"/>
            <a:ext cx="4169687" cy="1077218"/>
          </a:xfrm>
          <a:prstGeom prst="rect">
            <a:avLst/>
          </a:prstGeom>
          <a:noFill/>
        </p:spPr>
        <p:txBody>
          <a:bodyPr wrap="square" lIns="0" tIns="0" rIns="0" bIns="0" rtlCol="0">
            <a:spAutoFit/>
          </a:bodyPr>
          <a:lstStyle/>
          <a:p>
            <a:pPr>
              <a:lnSpc>
                <a:spcPct val="100000"/>
              </a:lnSpc>
            </a:pPr>
            <a:r>
              <a:rPr lang="da-DK" sz="1000" dirty="0">
                <a:solidFill>
                  <a:schemeClr val="accent1"/>
                </a:solidFill>
              </a:rPr>
              <a:t>Medarbejdere og familiemedlemmer kan få anonym vejledning og rådgivning omkring problemstillinger og udfordringer ved at være i eller tæt på en relation med misbrug, herunder også mistanke om misbrug/overforbrug. Linjen vil alene have til formål at rådgive og vejlede om misbrug (fx alkohol, hash, kokain, medicin, ludomani). Det er også muligt at få vejledning indenfor </a:t>
            </a:r>
            <a:r>
              <a:rPr lang="da-DK" sz="1000" dirty="0" err="1">
                <a:solidFill>
                  <a:schemeClr val="accent1"/>
                </a:solidFill>
              </a:rPr>
              <a:t>shopaholicism</a:t>
            </a:r>
            <a:r>
              <a:rPr lang="da-DK" sz="1000" dirty="0">
                <a:solidFill>
                  <a:schemeClr val="accent1"/>
                </a:solidFill>
              </a:rPr>
              <a:t>, som ikke er dækket af forsikringen.</a:t>
            </a:r>
            <a:endParaRPr lang="da-DK" sz="1000" b="1" dirty="0">
              <a:solidFill>
                <a:schemeClr val="accent1"/>
              </a:solidFill>
            </a:endParaRPr>
          </a:p>
        </p:txBody>
      </p:sp>
      <p:pic>
        <p:nvPicPr>
          <p:cNvPr id="10" name="Grafik 9" descr="Hjerte med pulse kontur">
            <a:extLst>
              <a:ext uri="{FF2B5EF4-FFF2-40B4-BE49-F238E27FC236}">
                <a16:creationId xmlns:a16="http://schemas.microsoft.com/office/drawing/2014/main" id="{F522583B-7254-9E0C-162C-C78960BF99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7503" y="3241637"/>
            <a:ext cx="504056" cy="504056"/>
          </a:xfrm>
          <a:prstGeom prst="rect">
            <a:avLst/>
          </a:prstGeom>
        </p:spPr>
      </p:pic>
      <p:pic>
        <p:nvPicPr>
          <p:cNvPr id="11" name="Billede 10" descr="Et billede, der indeholder person, tøj, komfort/trøst, indendørs&#10;&#10;Automatisk genereret beskrivelse">
            <a:extLst>
              <a:ext uri="{FF2B5EF4-FFF2-40B4-BE49-F238E27FC236}">
                <a16:creationId xmlns:a16="http://schemas.microsoft.com/office/drawing/2014/main" id="{481FB79F-D9FD-6935-16D4-66618A2FD2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89" y="1501213"/>
            <a:ext cx="1765479" cy="4488960"/>
          </a:xfrm>
          <a:prstGeom prst="rect">
            <a:avLst/>
          </a:prstGeom>
          <a:effectLst>
            <a:softEdge rad="63500"/>
          </a:effectLst>
        </p:spPr>
      </p:pic>
      <p:pic>
        <p:nvPicPr>
          <p:cNvPr id="6" name="Grafik 5" descr="Kort kompas kontur">
            <a:extLst>
              <a:ext uri="{FF2B5EF4-FFF2-40B4-BE49-F238E27FC236}">
                <a16:creationId xmlns:a16="http://schemas.microsoft.com/office/drawing/2014/main" id="{EBB23E02-B623-6141-6460-E25B2F704A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4338" y="1327829"/>
            <a:ext cx="847021" cy="847021"/>
          </a:xfrm>
          <a:prstGeom prst="rect">
            <a:avLst/>
          </a:prstGeom>
        </p:spPr>
      </p:pic>
      <p:sp>
        <p:nvSpPr>
          <p:cNvPr id="15" name="Tekstfelt 14">
            <a:extLst>
              <a:ext uri="{FF2B5EF4-FFF2-40B4-BE49-F238E27FC236}">
                <a16:creationId xmlns:a16="http://schemas.microsoft.com/office/drawing/2014/main" id="{221FBD20-3447-EB8A-6204-4A0E23D05B77}"/>
              </a:ext>
            </a:extLst>
          </p:cNvPr>
          <p:cNvSpPr txBox="1"/>
          <p:nvPr/>
        </p:nvSpPr>
        <p:spPr>
          <a:xfrm rot="2871225">
            <a:off x="8913759" y="6004909"/>
            <a:ext cx="432048" cy="184666"/>
          </a:xfrm>
          <a:prstGeom prst="rect">
            <a:avLst/>
          </a:prstGeom>
          <a:noFill/>
        </p:spPr>
        <p:txBody>
          <a:bodyPr wrap="square" lIns="0" tIns="0" rIns="0" bIns="0" rtlCol="0">
            <a:spAutoFit/>
          </a:bodyPr>
          <a:lstStyle/>
          <a:p>
            <a:pPr algn="ctr"/>
            <a:r>
              <a:rPr lang="da-DK" sz="800" dirty="0">
                <a:solidFill>
                  <a:schemeClr val="tx2"/>
                </a:solidFill>
              </a:rPr>
              <a:t>UNIKT TILBUD</a:t>
            </a:r>
          </a:p>
        </p:txBody>
      </p:sp>
      <p:sp>
        <p:nvSpPr>
          <p:cNvPr id="12" name="Grafik 15" descr="Mærke kontur">
            <a:extLst>
              <a:ext uri="{FF2B5EF4-FFF2-40B4-BE49-F238E27FC236}">
                <a16:creationId xmlns:a16="http://schemas.microsoft.com/office/drawing/2014/main" id="{71AD2F8C-2732-0B99-4490-D4524AD4224F}"/>
              </a:ext>
            </a:extLst>
          </p:cNvPr>
          <p:cNvSpPr/>
          <p:nvPr/>
        </p:nvSpPr>
        <p:spPr>
          <a:xfrm>
            <a:off x="8785439" y="5650788"/>
            <a:ext cx="666861" cy="707887"/>
          </a:xfrm>
          <a:custGeom>
            <a:avLst/>
            <a:gdLst>
              <a:gd name="connsiteX0" fmla="*/ 656017 w 666861"/>
              <a:gd name="connsiteY0" fmla="*/ 427470 h 707887"/>
              <a:gd name="connsiteX1" fmla="*/ 386136 w 666861"/>
              <a:gd name="connsiteY1" fmla="*/ 157665 h 707887"/>
              <a:gd name="connsiteX2" fmla="*/ 359152 w 666861"/>
              <a:gd name="connsiteY2" fmla="*/ 146101 h 707887"/>
              <a:gd name="connsiteX3" fmla="*/ 181825 w 666861"/>
              <a:gd name="connsiteY3" fmla="*/ 146101 h 707887"/>
              <a:gd name="connsiteX4" fmla="*/ 174662 w 666861"/>
              <a:gd name="connsiteY4" fmla="*/ 146463 h 707887"/>
              <a:gd name="connsiteX5" fmla="*/ 126427 w 666861"/>
              <a:gd name="connsiteY5" fmla="*/ 107001 h 707887"/>
              <a:gd name="connsiteX6" fmla="*/ 62000 w 666861"/>
              <a:gd name="connsiteY6" fmla="*/ 94123 h 707887"/>
              <a:gd name="connsiteX7" fmla="*/ 23900 w 666861"/>
              <a:gd name="connsiteY7" fmla="*/ 52604 h 707887"/>
              <a:gd name="connsiteX8" fmla="*/ 18995 w 666861"/>
              <a:gd name="connsiteY8" fmla="*/ 8474 h 707887"/>
              <a:gd name="connsiteX9" fmla="*/ 8474 w 666861"/>
              <a:gd name="connsiteY9" fmla="*/ 59 h 707887"/>
              <a:gd name="connsiteX10" fmla="*/ 59 w 666861"/>
              <a:gd name="connsiteY10" fmla="*/ 10579 h 707887"/>
              <a:gd name="connsiteX11" fmla="*/ 4964 w 666861"/>
              <a:gd name="connsiteY11" fmla="*/ 54709 h 707887"/>
              <a:gd name="connsiteX12" fmla="*/ 58228 w 666861"/>
              <a:gd name="connsiteY12" fmla="*/ 112811 h 707887"/>
              <a:gd name="connsiteX13" fmla="*/ 122646 w 666861"/>
              <a:gd name="connsiteY13" fmla="*/ 125689 h 707887"/>
              <a:gd name="connsiteX14" fmla="*/ 155717 w 666861"/>
              <a:gd name="connsiteY14" fmla="*/ 150759 h 707887"/>
              <a:gd name="connsiteX15" fmla="*/ 104672 w 666861"/>
              <a:gd name="connsiteY15" fmla="*/ 223197 h 707887"/>
              <a:gd name="connsiteX16" fmla="*/ 104672 w 666861"/>
              <a:gd name="connsiteY16" fmla="*/ 399523 h 707887"/>
              <a:gd name="connsiteX17" fmla="*/ 116236 w 666861"/>
              <a:gd name="connsiteY17" fmla="*/ 426508 h 707887"/>
              <a:gd name="connsiteX18" fmla="*/ 386079 w 666861"/>
              <a:gd name="connsiteY18" fmla="*/ 696322 h 707887"/>
              <a:gd name="connsiteX19" fmla="*/ 440374 w 666861"/>
              <a:gd name="connsiteY19" fmla="*/ 696958 h 707887"/>
              <a:gd name="connsiteX20" fmla="*/ 441009 w 666861"/>
              <a:gd name="connsiteY20" fmla="*/ 696322 h 707887"/>
              <a:gd name="connsiteX21" fmla="*/ 656017 w 666861"/>
              <a:gd name="connsiteY21" fmla="*/ 481438 h 707887"/>
              <a:gd name="connsiteX22" fmla="*/ 656017 w 666861"/>
              <a:gd name="connsiteY22" fmla="*/ 427470 h 707887"/>
              <a:gd name="connsiteX23" fmla="*/ 642549 w 666861"/>
              <a:gd name="connsiteY23" fmla="*/ 467960 h 707887"/>
              <a:gd name="connsiteX24" fmla="*/ 427598 w 666861"/>
              <a:gd name="connsiteY24" fmla="*/ 682845 h 707887"/>
              <a:gd name="connsiteX25" fmla="*/ 400234 w 666861"/>
              <a:gd name="connsiteY25" fmla="*/ 683474 h 707887"/>
              <a:gd name="connsiteX26" fmla="*/ 399604 w 666861"/>
              <a:gd name="connsiteY26" fmla="*/ 682845 h 707887"/>
              <a:gd name="connsiteX27" fmla="*/ 129761 w 666861"/>
              <a:gd name="connsiteY27" fmla="*/ 413068 h 707887"/>
              <a:gd name="connsiteX28" fmla="*/ 129285 w 666861"/>
              <a:gd name="connsiteY28" fmla="*/ 412592 h 707887"/>
              <a:gd name="connsiteX29" fmla="*/ 128809 w 666861"/>
              <a:gd name="connsiteY29" fmla="*/ 412173 h 707887"/>
              <a:gd name="connsiteX30" fmla="*/ 123751 w 666861"/>
              <a:gd name="connsiteY30" fmla="*/ 399523 h 707887"/>
              <a:gd name="connsiteX31" fmla="*/ 123751 w 666861"/>
              <a:gd name="connsiteY31" fmla="*/ 223187 h 707887"/>
              <a:gd name="connsiteX32" fmla="*/ 161270 w 666861"/>
              <a:gd name="connsiteY32" fmla="*/ 168971 h 707887"/>
              <a:gd name="connsiteX33" fmla="*/ 165956 w 666861"/>
              <a:gd name="connsiteY33" fmla="*/ 192374 h 707887"/>
              <a:gd name="connsiteX34" fmla="*/ 157574 w 666861"/>
              <a:gd name="connsiteY34" fmla="*/ 198517 h 707887"/>
              <a:gd name="connsiteX35" fmla="*/ 157640 w 666861"/>
              <a:gd name="connsiteY35" fmla="*/ 252398 h 707887"/>
              <a:gd name="connsiteX36" fmla="*/ 211521 w 666861"/>
              <a:gd name="connsiteY36" fmla="*/ 252334 h 707887"/>
              <a:gd name="connsiteX37" fmla="*/ 211455 w 666861"/>
              <a:gd name="connsiteY37" fmla="*/ 198452 h 707887"/>
              <a:gd name="connsiteX38" fmla="*/ 184530 w 666861"/>
              <a:gd name="connsiteY38" fmla="*/ 187325 h 707887"/>
              <a:gd name="connsiteX39" fmla="*/ 184387 w 666861"/>
              <a:gd name="connsiteY39" fmla="*/ 187325 h 707887"/>
              <a:gd name="connsiteX40" fmla="*/ 179958 w 666861"/>
              <a:gd name="connsiteY40" fmla="*/ 165189 h 707887"/>
              <a:gd name="connsiteX41" fmla="*/ 181806 w 666861"/>
              <a:gd name="connsiteY41" fmla="*/ 165104 h 707887"/>
              <a:gd name="connsiteX42" fmla="*/ 359152 w 666861"/>
              <a:gd name="connsiteY42" fmla="*/ 165104 h 707887"/>
              <a:gd name="connsiteX43" fmla="*/ 372658 w 666861"/>
              <a:gd name="connsiteY43" fmla="*/ 171085 h 707887"/>
              <a:gd name="connsiteX44" fmla="*/ 642501 w 666861"/>
              <a:gd name="connsiteY44" fmla="*/ 440900 h 707887"/>
              <a:gd name="connsiteX45" fmla="*/ 642501 w 666861"/>
              <a:gd name="connsiteY45" fmla="*/ 467913 h 707887"/>
              <a:gd name="connsiteX46" fmla="*/ 188292 w 666861"/>
              <a:gd name="connsiteY46" fmla="*/ 206775 h 707887"/>
              <a:gd name="connsiteX47" fmla="*/ 203583 w 666861"/>
              <a:gd name="connsiteY47" fmla="*/ 229233 h 707887"/>
              <a:gd name="connsiteX48" fmla="*/ 181125 w 666861"/>
              <a:gd name="connsiteY48" fmla="*/ 244525 h 707887"/>
              <a:gd name="connsiteX49" fmla="*/ 165833 w 666861"/>
              <a:gd name="connsiteY49" fmla="*/ 222066 h 707887"/>
              <a:gd name="connsiteX50" fmla="*/ 170138 w 666861"/>
              <a:gd name="connsiteY50" fmla="*/ 213129 h 707887"/>
              <a:gd name="connsiteX51" fmla="*/ 171700 w 666861"/>
              <a:gd name="connsiteY51" fmla="*/ 220949 h 707887"/>
              <a:gd name="connsiteX52" fmla="*/ 181025 w 666861"/>
              <a:gd name="connsiteY52" fmla="*/ 228569 h 707887"/>
              <a:gd name="connsiteX53" fmla="*/ 182930 w 666861"/>
              <a:gd name="connsiteY53" fmla="*/ 228388 h 707887"/>
              <a:gd name="connsiteX54" fmla="*/ 190397 w 666861"/>
              <a:gd name="connsiteY54" fmla="*/ 217177 h 70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6861" h="707887">
                <a:moveTo>
                  <a:pt x="656017" y="427470"/>
                </a:moveTo>
                <a:lnTo>
                  <a:pt x="386136" y="157665"/>
                </a:lnTo>
                <a:cubicBezTo>
                  <a:pt x="379051" y="150354"/>
                  <a:pt x="369331" y="146189"/>
                  <a:pt x="359152" y="146101"/>
                </a:cubicBezTo>
                <a:lnTo>
                  <a:pt x="181825" y="146101"/>
                </a:lnTo>
                <a:cubicBezTo>
                  <a:pt x="179405" y="146101"/>
                  <a:pt x="177062" y="146244"/>
                  <a:pt x="174662" y="146463"/>
                </a:cubicBezTo>
                <a:cubicBezTo>
                  <a:pt x="166134" y="126115"/>
                  <a:pt x="148061" y="111329"/>
                  <a:pt x="126427" y="107001"/>
                </a:cubicBezTo>
                <a:lnTo>
                  <a:pt x="62000" y="94123"/>
                </a:lnTo>
                <a:cubicBezTo>
                  <a:pt x="41583" y="90110"/>
                  <a:pt x="26148" y="73289"/>
                  <a:pt x="23900" y="52604"/>
                </a:cubicBezTo>
                <a:lnTo>
                  <a:pt x="18995" y="8474"/>
                </a:lnTo>
                <a:cubicBezTo>
                  <a:pt x="18414" y="3245"/>
                  <a:pt x="13704" y="-522"/>
                  <a:pt x="8474" y="59"/>
                </a:cubicBezTo>
                <a:cubicBezTo>
                  <a:pt x="3245" y="640"/>
                  <a:pt x="-522" y="5350"/>
                  <a:pt x="59" y="10579"/>
                </a:cubicBezTo>
                <a:lnTo>
                  <a:pt x="4964" y="54709"/>
                </a:lnTo>
                <a:cubicBezTo>
                  <a:pt x="8101" y="83641"/>
                  <a:pt x="29677" y="107177"/>
                  <a:pt x="58228" y="112811"/>
                </a:cubicBezTo>
                <a:lnTo>
                  <a:pt x="122646" y="125689"/>
                </a:lnTo>
                <a:cubicBezTo>
                  <a:pt x="136929" y="128536"/>
                  <a:pt x="149117" y="137776"/>
                  <a:pt x="155717" y="150759"/>
                </a:cubicBezTo>
                <a:cubicBezTo>
                  <a:pt x="125181" y="161794"/>
                  <a:pt x="104791" y="190729"/>
                  <a:pt x="104672" y="223197"/>
                </a:cubicBezTo>
                <a:lnTo>
                  <a:pt x="104672" y="399523"/>
                </a:lnTo>
                <a:cubicBezTo>
                  <a:pt x="104386" y="409778"/>
                  <a:pt x="108614" y="419642"/>
                  <a:pt x="116236" y="426508"/>
                </a:cubicBezTo>
                <a:lnTo>
                  <a:pt x="386079" y="696322"/>
                </a:lnTo>
                <a:cubicBezTo>
                  <a:pt x="400897" y="711491"/>
                  <a:pt x="425206" y="711776"/>
                  <a:pt x="440374" y="696958"/>
                </a:cubicBezTo>
                <a:cubicBezTo>
                  <a:pt x="440588" y="696748"/>
                  <a:pt x="440800" y="696537"/>
                  <a:pt x="441009" y="696322"/>
                </a:cubicBezTo>
                <a:lnTo>
                  <a:pt x="656017" y="481438"/>
                </a:lnTo>
                <a:cubicBezTo>
                  <a:pt x="670476" y="466355"/>
                  <a:pt x="670476" y="442553"/>
                  <a:pt x="656017" y="427470"/>
                </a:cubicBezTo>
                <a:close/>
                <a:moveTo>
                  <a:pt x="642549" y="467960"/>
                </a:moveTo>
                <a:lnTo>
                  <a:pt x="427598" y="682845"/>
                </a:lnTo>
                <a:cubicBezTo>
                  <a:pt x="420215" y="690575"/>
                  <a:pt x="407964" y="690857"/>
                  <a:pt x="400234" y="683474"/>
                </a:cubicBezTo>
                <a:cubicBezTo>
                  <a:pt x="400019" y="683269"/>
                  <a:pt x="399809" y="683059"/>
                  <a:pt x="399604" y="682845"/>
                </a:cubicBezTo>
                <a:lnTo>
                  <a:pt x="129761" y="413068"/>
                </a:lnTo>
                <a:lnTo>
                  <a:pt x="129285" y="412592"/>
                </a:lnTo>
                <a:lnTo>
                  <a:pt x="128809" y="412173"/>
                </a:lnTo>
                <a:cubicBezTo>
                  <a:pt x="125372" y="408886"/>
                  <a:pt x="123527" y="404273"/>
                  <a:pt x="123751" y="399523"/>
                </a:cubicBezTo>
                <a:lnTo>
                  <a:pt x="123751" y="223187"/>
                </a:lnTo>
                <a:cubicBezTo>
                  <a:pt x="123843" y="199095"/>
                  <a:pt x="138756" y="177546"/>
                  <a:pt x="161270" y="168971"/>
                </a:cubicBezTo>
                <a:lnTo>
                  <a:pt x="165956" y="192374"/>
                </a:lnTo>
                <a:cubicBezTo>
                  <a:pt x="162891" y="194022"/>
                  <a:pt x="160070" y="196090"/>
                  <a:pt x="157574" y="198517"/>
                </a:cubicBezTo>
                <a:cubicBezTo>
                  <a:pt x="142713" y="213414"/>
                  <a:pt x="142743" y="237537"/>
                  <a:pt x="157640" y="252398"/>
                </a:cubicBezTo>
                <a:cubicBezTo>
                  <a:pt x="172536" y="267260"/>
                  <a:pt x="196660" y="267231"/>
                  <a:pt x="211521" y="252334"/>
                </a:cubicBezTo>
                <a:cubicBezTo>
                  <a:pt x="226382" y="237436"/>
                  <a:pt x="226352" y="213313"/>
                  <a:pt x="211455" y="198452"/>
                </a:cubicBezTo>
                <a:cubicBezTo>
                  <a:pt x="204308" y="191322"/>
                  <a:pt x="194624" y="187321"/>
                  <a:pt x="184530" y="187325"/>
                </a:cubicBezTo>
                <a:lnTo>
                  <a:pt x="184387" y="187325"/>
                </a:lnTo>
                <a:lnTo>
                  <a:pt x="179958" y="165189"/>
                </a:lnTo>
                <a:cubicBezTo>
                  <a:pt x="180577" y="165189"/>
                  <a:pt x="181187" y="165104"/>
                  <a:pt x="181806" y="165104"/>
                </a:cubicBezTo>
                <a:lnTo>
                  <a:pt x="359152" y="165104"/>
                </a:lnTo>
                <a:cubicBezTo>
                  <a:pt x="364277" y="165190"/>
                  <a:pt x="369149" y="167348"/>
                  <a:pt x="372658" y="171085"/>
                </a:cubicBezTo>
                <a:lnTo>
                  <a:pt x="642501" y="440900"/>
                </a:lnTo>
                <a:cubicBezTo>
                  <a:pt x="649499" y="448545"/>
                  <a:pt x="649499" y="460268"/>
                  <a:pt x="642501" y="467913"/>
                </a:cubicBezTo>
                <a:close/>
                <a:moveTo>
                  <a:pt x="188292" y="206775"/>
                </a:moveTo>
                <a:cubicBezTo>
                  <a:pt x="198716" y="208755"/>
                  <a:pt x="205562" y="218809"/>
                  <a:pt x="203583" y="229233"/>
                </a:cubicBezTo>
                <a:cubicBezTo>
                  <a:pt x="201603" y="239659"/>
                  <a:pt x="191549" y="246504"/>
                  <a:pt x="181125" y="244525"/>
                </a:cubicBezTo>
                <a:cubicBezTo>
                  <a:pt x="170700" y="242546"/>
                  <a:pt x="163854" y="232490"/>
                  <a:pt x="165833" y="222066"/>
                </a:cubicBezTo>
                <a:cubicBezTo>
                  <a:pt x="166461" y="218762"/>
                  <a:pt x="167945" y="215679"/>
                  <a:pt x="170138" y="213129"/>
                </a:cubicBezTo>
                <a:lnTo>
                  <a:pt x="171700" y="220949"/>
                </a:lnTo>
                <a:cubicBezTo>
                  <a:pt x="172605" y="225381"/>
                  <a:pt x="176501" y="228565"/>
                  <a:pt x="181025" y="228569"/>
                </a:cubicBezTo>
                <a:cubicBezTo>
                  <a:pt x="181664" y="228571"/>
                  <a:pt x="182302" y="228510"/>
                  <a:pt x="182930" y="228388"/>
                </a:cubicBezTo>
                <a:cubicBezTo>
                  <a:pt x="188087" y="227354"/>
                  <a:pt x="191431" y="222335"/>
                  <a:pt x="190397" y="217177"/>
                </a:cubicBezTo>
                <a:close/>
              </a:path>
            </a:pathLst>
          </a:custGeom>
          <a:solidFill>
            <a:srgbClr val="000000"/>
          </a:solidFill>
          <a:ln w="9525" cap="flat">
            <a:noFill/>
            <a:prstDash val="solid"/>
            <a:miter/>
          </a:ln>
        </p:spPr>
        <p:txBody>
          <a:bodyPr rtlCol="0" anchor="ctr"/>
          <a:lstStyle/>
          <a:p>
            <a:endParaRPr lang="da-DK"/>
          </a:p>
        </p:txBody>
      </p:sp>
      <p:sp>
        <p:nvSpPr>
          <p:cNvPr id="24" name="Tekstfelt 23">
            <a:extLst>
              <a:ext uri="{FF2B5EF4-FFF2-40B4-BE49-F238E27FC236}">
                <a16:creationId xmlns:a16="http://schemas.microsoft.com/office/drawing/2014/main" id="{3AA3B31A-0A96-C834-FC6F-6770E9E06318}"/>
              </a:ext>
            </a:extLst>
          </p:cNvPr>
          <p:cNvSpPr txBox="1"/>
          <p:nvPr/>
        </p:nvSpPr>
        <p:spPr>
          <a:xfrm>
            <a:off x="9082623" y="1588750"/>
            <a:ext cx="2096409" cy="369332"/>
          </a:xfrm>
          <a:prstGeom prst="rect">
            <a:avLst/>
          </a:prstGeom>
          <a:noFill/>
        </p:spPr>
        <p:txBody>
          <a:bodyPr wrap="square" lIns="0" tIns="0" rIns="0" bIns="0" rtlCol="0">
            <a:spAutoFit/>
          </a:bodyPr>
          <a:lstStyle/>
          <a:p>
            <a:pPr algn="l"/>
            <a:r>
              <a:rPr lang="da-DK" sz="1600" b="1" dirty="0">
                <a:solidFill>
                  <a:schemeClr val="bg1"/>
                </a:solidFill>
              </a:rPr>
              <a:t>FOREBYGGENDE RÅDGIVNINGSLINJER </a:t>
            </a:r>
          </a:p>
        </p:txBody>
      </p:sp>
      <p:sp>
        <p:nvSpPr>
          <p:cNvPr id="26" name="Tekstfelt 25">
            <a:extLst>
              <a:ext uri="{FF2B5EF4-FFF2-40B4-BE49-F238E27FC236}">
                <a16:creationId xmlns:a16="http://schemas.microsoft.com/office/drawing/2014/main" id="{F7E513EB-853E-0119-22D8-6809A24C6A86}"/>
              </a:ext>
            </a:extLst>
          </p:cNvPr>
          <p:cNvSpPr txBox="1"/>
          <p:nvPr/>
        </p:nvSpPr>
        <p:spPr>
          <a:xfrm>
            <a:off x="9082623" y="2358832"/>
            <a:ext cx="2469930" cy="1538883"/>
          </a:xfrm>
          <a:prstGeom prst="rect">
            <a:avLst/>
          </a:prstGeom>
          <a:noFill/>
        </p:spPr>
        <p:txBody>
          <a:bodyPr wrap="square" lIns="0" tIns="0" rIns="0" bIns="0" numCol="1" rtlCol="0">
            <a:spAutoFit/>
          </a:bodyPr>
          <a:lstStyle/>
          <a:p>
            <a:r>
              <a:rPr lang="da-DK" sz="1000" dirty="0">
                <a:solidFill>
                  <a:schemeClr val="bg1"/>
                </a:solidFill>
              </a:rPr>
              <a:t>Med </a:t>
            </a:r>
            <a:r>
              <a:rPr lang="da-DK" sz="1000" b="1" dirty="0">
                <a:solidFill>
                  <a:schemeClr val="bg1"/>
                </a:solidFill>
              </a:rPr>
              <a:t>Trivselslinjen</a:t>
            </a:r>
            <a:r>
              <a:rPr lang="da-DK" sz="1000" dirty="0">
                <a:solidFill>
                  <a:schemeClr val="bg1"/>
                </a:solidFill>
              </a:rPr>
              <a:t> har medarbejdere let adgang til Gjensidiges professionelle rådgivningsteam og kan bl.a. få hjælp til at tackle private problematikker, før de vokser sig store og går ud over arbejdsindsatsen.</a:t>
            </a:r>
          </a:p>
          <a:p>
            <a:endParaRPr lang="da-DK" sz="1000" dirty="0">
              <a:solidFill>
                <a:schemeClr val="tx2"/>
              </a:solidFill>
            </a:endParaRPr>
          </a:p>
          <a:p>
            <a:endParaRPr lang="da-DK" sz="1000" dirty="0">
              <a:solidFill>
                <a:schemeClr val="tx2"/>
              </a:solidFill>
            </a:endParaRPr>
          </a:p>
          <a:p>
            <a:endParaRPr lang="da-DK" sz="1000" dirty="0">
              <a:solidFill>
                <a:schemeClr val="tx2"/>
              </a:solidFill>
            </a:endParaRPr>
          </a:p>
          <a:p>
            <a:endParaRPr lang="da-DK" sz="1000" dirty="0">
              <a:solidFill>
                <a:schemeClr val="tx2"/>
              </a:solidFill>
            </a:endParaRPr>
          </a:p>
        </p:txBody>
      </p:sp>
      <p:sp>
        <p:nvSpPr>
          <p:cNvPr id="27" name="Tekstfelt 26">
            <a:extLst>
              <a:ext uri="{FF2B5EF4-FFF2-40B4-BE49-F238E27FC236}">
                <a16:creationId xmlns:a16="http://schemas.microsoft.com/office/drawing/2014/main" id="{A7BFA6D5-A322-AC00-EC7D-D21EDFE06EA4}"/>
              </a:ext>
            </a:extLst>
          </p:cNvPr>
          <p:cNvSpPr txBox="1"/>
          <p:nvPr/>
        </p:nvSpPr>
        <p:spPr>
          <a:xfrm>
            <a:off x="9093945" y="3546139"/>
            <a:ext cx="1907680" cy="1538883"/>
          </a:xfrm>
          <a:prstGeom prst="rect">
            <a:avLst/>
          </a:prstGeom>
          <a:noFill/>
        </p:spPr>
        <p:txBody>
          <a:bodyPr wrap="square" lIns="0" tIns="0" rIns="0" bIns="0" numCol="1" rtlCol="0">
            <a:spAutoFit/>
          </a:bodyPr>
          <a:lstStyle/>
          <a:p>
            <a:r>
              <a:rPr lang="da-DK" sz="1000" dirty="0">
                <a:solidFill>
                  <a:schemeClr val="bg1"/>
                </a:solidFill>
              </a:rPr>
              <a:t>Med </a:t>
            </a:r>
            <a:r>
              <a:rPr lang="da-DK" sz="1000" b="1" dirty="0">
                <a:solidFill>
                  <a:schemeClr val="bg1"/>
                </a:solidFill>
              </a:rPr>
              <a:t>Livsstilslinjen</a:t>
            </a:r>
            <a:r>
              <a:rPr lang="da-DK" sz="1000" dirty="0">
                <a:solidFill>
                  <a:schemeClr val="bg1"/>
                </a:solidFill>
              </a:rPr>
              <a:t> kan medarbejdere få rådgivning og sparring til fysiske livsstilsændringer f.eks. ændring af kost- og motionsvaner, rygestop, alkoholforbrug, </a:t>
            </a:r>
            <a:br>
              <a:rPr lang="da-DK" sz="1000" dirty="0">
                <a:solidFill>
                  <a:schemeClr val="bg1"/>
                </a:solidFill>
              </a:rPr>
            </a:br>
            <a:r>
              <a:rPr lang="da-DK" sz="1000" dirty="0">
                <a:solidFill>
                  <a:schemeClr val="bg1"/>
                </a:solidFill>
              </a:rPr>
              <a:t>søvnkvalitet eller inspiration til øvelser målrettet smerter </a:t>
            </a:r>
            <a:br>
              <a:rPr lang="da-DK" sz="1000" dirty="0">
                <a:solidFill>
                  <a:schemeClr val="bg1"/>
                </a:solidFill>
              </a:rPr>
            </a:br>
            <a:r>
              <a:rPr lang="da-DK" sz="1000" dirty="0">
                <a:solidFill>
                  <a:schemeClr val="bg1"/>
                </a:solidFill>
              </a:rPr>
              <a:t>i bevægeapparatet.</a:t>
            </a:r>
          </a:p>
          <a:p>
            <a:endParaRPr lang="da-DK" sz="1000" dirty="0">
              <a:solidFill>
                <a:schemeClr val="tx2"/>
              </a:solidFill>
            </a:endParaRPr>
          </a:p>
        </p:txBody>
      </p:sp>
      <p:sp>
        <p:nvSpPr>
          <p:cNvPr id="28" name="Tekstfelt 27">
            <a:extLst>
              <a:ext uri="{FF2B5EF4-FFF2-40B4-BE49-F238E27FC236}">
                <a16:creationId xmlns:a16="http://schemas.microsoft.com/office/drawing/2014/main" id="{F6434919-628C-091C-81BB-BD133A7DC8E8}"/>
              </a:ext>
            </a:extLst>
          </p:cNvPr>
          <p:cNvSpPr txBox="1"/>
          <p:nvPr/>
        </p:nvSpPr>
        <p:spPr>
          <a:xfrm>
            <a:off x="4583533" y="4289914"/>
            <a:ext cx="3801779" cy="246221"/>
          </a:xfrm>
          <a:prstGeom prst="rect">
            <a:avLst/>
          </a:prstGeom>
          <a:noFill/>
        </p:spPr>
        <p:txBody>
          <a:bodyPr wrap="square" lIns="0" tIns="0" rIns="0" bIns="0" rtlCol="0">
            <a:spAutoFit/>
          </a:bodyPr>
          <a:lstStyle/>
          <a:p>
            <a:pPr algn="l"/>
            <a:r>
              <a:rPr lang="da-DK" sz="1600" b="1" dirty="0">
                <a:solidFill>
                  <a:schemeClr val="accent1"/>
                </a:solidFill>
              </a:rPr>
              <a:t>GJENSIDIGES MISBRUGSLINJE</a:t>
            </a:r>
          </a:p>
        </p:txBody>
      </p:sp>
    </p:spTree>
    <p:extLst>
      <p:ext uri="{BB962C8B-B14F-4D97-AF65-F5344CB8AC3E}">
        <p14:creationId xmlns:p14="http://schemas.microsoft.com/office/powerpoint/2010/main" val="20951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063C3E80-8CF2-BF12-0BC8-FACE39BA65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13" name="think-cell data - do not delete" hidden="1">
                        <a:extLst>
                          <a:ext uri="{FF2B5EF4-FFF2-40B4-BE49-F238E27FC236}">
                            <a16:creationId xmlns:a16="http://schemas.microsoft.com/office/drawing/2014/main" id="{063C3E80-8CF2-BF12-0BC8-FACE39BA65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B900E30-4FB2-206D-786C-4789990C4FAF}"/>
              </a:ext>
            </a:extLst>
          </p:cNvPr>
          <p:cNvSpPr>
            <a:spLocks noGrp="1"/>
          </p:cNvSpPr>
          <p:nvPr>
            <p:ph type="title"/>
          </p:nvPr>
        </p:nvSpPr>
        <p:spPr>
          <a:xfrm>
            <a:off x="479376" y="0"/>
            <a:ext cx="10184400" cy="982800"/>
          </a:xfrm>
        </p:spPr>
        <p:txBody>
          <a:bodyPr vert="horz"/>
          <a:lstStyle/>
          <a:p>
            <a:r>
              <a:rPr lang="da-DK" b="1" dirty="0"/>
              <a:t>TILVALGSDÆKNINGER</a:t>
            </a:r>
          </a:p>
        </p:txBody>
      </p:sp>
      <p:cxnSp>
        <p:nvCxnSpPr>
          <p:cNvPr id="5" name="Lige forbindelse 4">
            <a:extLst>
              <a:ext uri="{FF2B5EF4-FFF2-40B4-BE49-F238E27FC236}">
                <a16:creationId xmlns:a16="http://schemas.microsoft.com/office/drawing/2014/main" id="{A8970AC9-9F2B-1FD5-C40A-1A8961C2FDBF}"/>
              </a:ext>
            </a:extLst>
          </p:cNvPr>
          <p:cNvCxnSpPr/>
          <p:nvPr/>
        </p:nvCxnSpPr>
        <p:spPr>
          <a:xfrm>
            <a:off x="479376" y="982800"/>
            <a:ext cx="1061455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Rektangel: afrundede hjørner 2">
            <a:extLst>
              <a:ext uri="{FF2B5EF4-FFF2-40B4-BE49-F238E27FC236}">
                <a16:creationId xmlns:a16="http://schemas.microsoft.com/office/drawing/2014/main" id="{968C5795-68AC-8683-D6A4-B6A2FAC523E8}"/>
              </a:ext>
            </a:extLst>
          </p:cNvPr>
          <p:cNvSpPr/>
          <p:nvPr/>
        </p:nvSpPr>
        <p:spPr>
          <a:xfrm>
            <a:off x="641130" y="1219199"/>
            <a:ext cx="4414345" cy="230224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4" name="Rektangel: afrundede hjørner 3">
            <a:extLst>
              <a:ext uri="{FF2B5EF4-FFF2-40B4-BE49-F238E27FC236}">
                <a16:creationId xmlns:a16="http://schemas.microsoft.com/office/drawing/2014/main" id="{7B814F0C-9919-D35C-2A6B-26D4A5AB97FD}"/>
              </a:ext>
            </a:extLst>
          </p:cNvPr>
          <p:cNvSpPr/>
          <p:nvPr/>
        </p:nvSpPr>
        <p:spPr>
          <a:xfrm>
            <a:off x="641130" y="3788895"/>
            <a:ext cx="4414345" cy="23332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7" name="Titel 1">
            <a:extLst>
              <a:ext uri="{FF2B5EF4-FFF2-40B4-BE49-F238E27FC236}">
                <a16:creationId xmlns:a16="http://schemas.microsoft.com/office/drawing/2014/main" id="{775E1335-38BC-7995-F221-B0228BCFE669}"/>
              </a:ext>
            </a:extLst>
          </p:cNvPr>
          <p:cNvSpPr txBox="1"/>
          <p:nvPr/>
        </p:nvSpPr>
        <p:spPr>
          <a:xfrm>
            <a:off x="903348" y="4057151"/>
            <a:ext cx="3697527"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dirty="0">
                <a:solidFill>
                  <a:schemeClr val="accent2"/>
                </a:solidFill>
                <a:latin typeface="+mn-lt"/>
              </a:rPr>
              <a:t>FYSIOTERAPI UDEN HENVISNING </a:t>
            </a:r>
          </a:p>
        </p:txBody>
      </p:sp>
      <p:sp>
        <p:nvSpPr>
          <p:cNvPr id="9" name="Titel 1">
            <a:extLst>
              <a:ext uri="{FF2B5EF4-FFF2-40B4-BE49-F238E27FC236}">
                <a16:creationId xmlns:a16="http://schemas.microsoft.com/office/drawing/2014/main" id="{46FE7979-8324-487B-A5EB-96028B44668B}"/>
              </a:ext>
            </a:extLst>
          </p:cNvPr>
          <p:cNvSpPr txBox="1"/>
          <p:nvPr/>
        </p:nvSpPr>
        <p:spPr>
          <a:xfrm>
            <a:off x="903348" y="1513438"/>
            <a:ext cx="4278252"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500" b="1" dirty="0">
                <a:solidFill>
                  <a:schemeClr val="accent2"/>
                </a:solidFill>
                <a:latin typeface="+mn-lt"/>
              </a:rPr>
              <a:t>ONLINE LÆGE</a:t>
            </a:r>
          </a:p>
          <a:p>
            <a:endParaRPr lang="da-DK" sz="1600" i="1" dirty="0">
              <a:solidFill>
                <a:schemeClr val="accent2"/>
              </a:solidFill>
              <a:latin typeface="+mn-lt"/>
            </a:endParaRPr>
          </a:p>
        </p:txBody>
      </p:sp>
      <p:sp>
        <p:nvSpPr>
          <p:cNvPr id="10" name="Tekstfelt 9">
            <a:extLst>
              <a:ext uri="{FF2B5EF4-FFF2-40B4-BE49-F238E27FC236}">
                <a16:creationId xmlns:a16="http://schemas.microsoft.com/office/drawing/2014/main" id="{34DAEF61-58F6-8BFB-265B-ED556E353832}"/>
              </a:ext>
            </a:extLst>
          </p:cNvPr>
          <p:cNvSpPr txBox="1"/>
          <p:nvPr/>
        </p:nvSpPr>
        <p:spPr>
          <a:xfrm>
            <a:off x="1019503" y="4324601"/>
            <a:ext cx="4035972" cy="1077218"/>
          </a:xfrm>
          <a:prstGeom prst="rect">
            <a:avLst/>
          </a:prstGeom>
          <a:noFill/>
        </p:spPr>
        <p:txBody>
          <a:bodyPr wrap="square" lIns="0" tIns="0" rIns="0" bIns="0" rtlCol="0">
            <a:spAutoFit/>
          </a:bodyPr>
          <a:lstStyle/>
          <a:p>
            <a:pPr>
              <a:lnSpc>
                <a:spcPts val="1200"/>
              </a:lnSpc>
              <a:spcBef>
                <a:spcPts val="1200"/>
              </a:spcBef>
            </a:pPr>
            <a:r>
              <a:rPr lang="da-DK" sz="1000" dirty="0">
                <a:solidFill>
                  <a:srgbClr val="FFFFFF"/>
                </a:solidFill>
                <a:effectLst/>
                <a:latin typeface="Gjensidige Type" pitchFamily="2" charset="0"/>
                <a:ea typeface="Gjensidige Sans"/>
                <a:cs typeface="Times New Roman" panose="02020603050405020304" pitchFamily="18" charset="0"/>
              </a:rPr>
              <a:t> </a:t>
            </a:r>
            <a:endParaRPr lang="da-DK" sz="1000" dirty="0">
              <a:effectLst/>
              <a:latin typeface="Gjensidige Type" pitchFamily="2" charset="0"/>
              <a:ea typeface="Gjensidige Sans"/>
              <a:cs typeface="Times New Roman" panose="02020603050405020304" pitchFamily="18" charset="0"/>
            </a:endParaRPr>
          </a:p>
          <a:p>
            <a:r>
              <a:rPr lang="da-DK" sz="1200" dirty="0">
                <a:solidFill>
                  <a:srgbClr val="FFFFFF"/>
                </a:solidFill>
                <a:effectLst/>
                <a:ea typeface="Gjensidige Sans"/>
                <a:cs typeface="GjensidigeType-Light" pitchFamily="50" charset="0"/>
              </a:rPr>
              <a:t>Med denne tilvalgsdækning skal du som medarbejder</a:t>
            </a:r>
            <a:endParaRPr lang="da-DK" sz="1200" dirty="0">
              <a:effectLst/>
              <a:ea typeface="Gjensidige Sans"/>
              <a:cs typeface="Times New Roman" panose="02020603050405020304" pitchFamily="18" charset="0"/>
            </a:endParaRPr>
          </a:p>
          <a:p>
            <a:r>
              <a:rPr lang="da-DK" sz="1200" dirty="0">
                <a:solidFill>
                  <a:srgbClr val="FFFFFF"/>
                </a:solidFill>
                <a:effectLst/>
                <a:ea typeface="Gjensidige Sans"/>
                <a:cs typeface="GjensidigeType-Light" pitchFamily="50" charset="0"/>
              </a:rPr>
              <a:t>ikke have lægehenvisning til fysioterapi. Det</a:t>
            </a:r>
            <a:endParaRPr lang="da-DK" sz="1200" dirty="0">
              <a:effectLst/>
              <a:ea typeface="Gjensidige Sans"/>
              <a:cs typeface="Times New Roman" panose="02020603050405020304" pitchFamily="18" charset="0"/>
            </a:endParaRPr>
          </a:p>
          <a:p>
            <a:r>
              <a:rPr lang="da-DK" sz="1200" dirty="0">
                <a:solidFill>
                  <a:srgbClr val="FFFFFF"/>
                </a:solidFill>
                <a:effectLst/>
                <a:ea typeface="Gjensidige Sans"/>
                <a:cs typeface="GjensidigeType-Light" pitchFamily="50" charset="0"/>
              </a:rPr>
              <a:t>betyder, at du bare skal udfylde en</a:t>
            </a:r>
            <a:r>
              <a:rPr lang="da-DK" sz="1200" dirty="0">
                <a:ea typeface="Gjensidige Sans"/>
                <a:cs typeface="Times New Roman" panose="02020603050405020304" pitchFamily="18" charset="0"/>
              </a:rPr>
              <a:t> </a:t>
            </a:r>
            <a:r>
              <a:rPr lang="da-DK" sz="1200" dirty="0">
                <a:solidFill>
                  <a:srgbClr val="FFFFFF"/>
                </a:solidFill>
                <a:effectLst/>
                <a:ea typeface="Gjensidige Sans"/>
                <a:cs typeface="GjensidigeType-Light" pitchFamily="50" charset="0"/>
              </a:rPr>
              <a:t>skadeanmeldelse </a:t>
            </a:r>
            <a:br>
              <a:rPr lang="da-DK" sz="1200" dirty="0">
                <a:solidFill>
                  <a:srgbClr val="FFFFFF"/>
                </a:solidFill>
                <a:effectLst/>
                <a:ea typeface="Gjensidige Sans"/>
                <a:cs typeface="GjensidigeType-Light" pitchFamily="50" charset="0"/>
              </a:rPr>
            </a:br>
            <a:r>
              <a:rPr lang="da-DK" sz="1200" dirty="0">
                <a:solidFill>
                  <a:srgbClr val="FFFFFF"/>
                </a:solidFill>
                <a:effectLst/>
                <a:ea typeface="Gjensidige Sans"/>
                <a:cs typeface="GjensidigeType-Light" pitchFamily="50" charset="0"/>
              </a:rPr>
              <a:t>uden først at skulle konsultere</a:t>
            </a:r>
            <a:r>
              <a:rPr lang="da-DK" sz="1200" dirty="0">
                <a:ea typeface="Gjensidige Sans"/>
                <a:cs typeface="Times New Roman" panose="02020603050405020304" pitchFamily="18" charset="0"/>
              </a:rPr>
              <a:t> </a:t>
            </a:r>
            <a:r>
              <a:rPr lang="da-DK" sz="1200" dirty="0">
                <a:solidFill>
                  <a:srgbClr val="FFFFFF"/>
                </a:solidFill>
                <a:effectLst/>
                <a:ea typeface="Gjensidige Sans"/>
                <a:cs typeface="GjensidigeType-Light" pitchFamily="50" charset="0"/>
              </a:rPr>
              <a:t>egen læge. Det er tidsbesparende og fleksibelt for dig.</a:t>
            </a:r>
            <a:endParaRPr lang="da-DK" sz="1200" dirty="0">
              <a:effectLst/>
              <a:ea typeface="Gjensidige Sans"/>
              <a:cs typeface="Times New Roman" panose="02020603050405020304" pitchFamily="18" charset="0"/>
            </a:endParaRPr>
          </a:p>
        </p:txBody>
      </p:sp>
      <p:sp>
        <p:nvSpPr>
          <p:cNvPr id="14" name="Tekstfelt 13">
            <a:extLst>
              <a:ext uri="{FF2B5EF4-FFF2-40B4-BE49-F238E27FC236}">
                <a16:creationId xmlns:a16="http://schemas.microsoft.com/office/drawing/2014/main" id="{9AE06304-8B7B-9D61-9BCA-AF4D3F6BE9DA}"/>
              </a:ext>
            </a:extLst>
          </p:cNvPr>
          <p:cNvSpPr txBox="1"/>
          <p:nvPr/>
        </p:nvSpPr>
        <p:spPr>
          <a:xfrm>
            <a:off x="1019502" y="1828764"/>
            <a:ext cx="3754379" cy="1723549"/>
          </a:xfrm>
          <a:prstGeom prst="rect">
            <a:avLst/>
          </a:prstGeom>
          <a:noFill/>
        </p:spPr>
        <p:txBody>
          <a:bodyPr wrap="square" lIns="0" tIns="0" rIns="0" bIns="0" rtlCol="0">
            <a:spAutoFit/>
          </a:bodyPr>
          <a:lstStyle/>
          <a:p>
            <a:pPr>
              <a:lnSpc>
                <a:spcPts val="1200"/>
              </a:lnSpc>
            </a:pPr>
            <a:r>
              <a:rPr lang="da-DK" sz="1200" dirty="0">
                <a:solidFill>
                  <a:schemeClr val="bg1"/>
                </a:solidFill>
                <a:ea typeface="Gjensidige Sans"/>
                <a:cs typeface="Times New Roman" panose="02020603050405020304" pitchFamily="18" charset="0"/>
              </a:rPr>
              <a:t>I Gjensidige samarbejder vi med </a:t>
            </a:r>
            <a:r>
              <a:rPr lang="da-DK" sz="1200" dirty="0">
                <a:solidFill>
                  <a:schemeClr val="bg1"/>
                </a:solidFill>
                <a:ea typeface="Gjensidige Sans"/>
                <a:cs typeface="Times New Roman" panose="02020603050405020304" pitchFamily="18" charset="0"/>
                <a:hlinkClick r:id="rId6"/>
              </a:rPr>
              <a:t>EYR</a:t>
            </a:r>
            <a:r>
              <a:rPr lang="da-DK" sz="1200" dirty="0">
                <a:solidFill>
                  <a:schemeClr val="bg1"/>
                </a:solidFill>
                <a:ea typeface="Gjensidige Sans"/>
                <a:cs typeface="Times New Roman" panose="02020603050405020304" pitchFamily="18" charset="0"/>
              </a:rPr>
              <a:t> om at tilbyde denne service.</a:t>
            </a:r>
          </a:p>
          <a:p>
            <a:pPr>
              <a:lnSpc>
                <a:spcPts val="1200"/>
              </a:lnSpc>
            </a:pPr>
            <a:endParaRPr lang="da-DK" sz="1200" dirty="0">
              <a:solidFill>
                <a:schemeClr val="bg1"/>
              </a:solidFill>
              <a:ea typeface="Gjensidige Sans"/>
              <a:cs typeface="Times New Roman" panose="02020603050405020304" pitchFamily="18" charset="0"/>
            </a:endParaRPr>
          </a:p>
          <a:p>
            <a:pPr>
              <a:lnSpc>
                <a:spcPts val="1200"/>
              </a:lnSpc>
            </a:pPr>
            <a:r>
              <a:rPr lang="da-DK" sz="1200" dirty="0">
                <a:solidFill>
                  <a:schemeClr val="bg1"/>
                </a:solidFill>
              </a:rPr>
              <a:t>Du kan få videokonsultation med en læge, uanset hvor du er - 365 dage om året. Lægen kan give lægefaglig rådgivning, svare på spørgsmål om sygdom og sygdomssymptomer samt udskrive recepter i Danmark. Online læge dækker hele husstanden, så der er også hurtig hjælp til resten af familien. Er du ude at rejse eller på ferie, er du og din familie også dækket der.</a:t>
            </a:r>
            <a:endParaRPr lang="da-DK" sz="1200" dirty="0">
              <a:solidFill>
                <a:schemeClr val="bg1"/>
              </a:solidFill>
              <a:ea typeface="Gjensidige Sans"/>
              <a:cs typeface="Times New Roman" panose="02020603050405020304" pitchFamily="18" charset="0"/>
            </a:endParaRPr>
          </a:p>
          <a:p>
            <a:pPr algn="l"/>
            <a:endParaRPr lang="da-DK" sz="1200" dirty="0">
              <a:solidFill>
                <a:schemeClr val="bg1"/>
              </a:solidFill>
              <a:latin typeface="Segoe UI" panose="020B0502040204020203" pitchFamily="34" charset="0"/>
            </a:endParaRPr>
          </a:p>
        </p:txBody>
      </p:sp>
      <p:sp>
        <p:nvSpPr>
          <p:cNvPr id="15" name="Rektangel: afrundede hjørner 14">
            <a:extLst>
              <a:ext uri="{FF2B5EF4-FFF2-40B4-BE49-F238E27FC236}">
                <a16:creationId xmlns:a16="http://schemas.microsoft.com/office/drawing/2014/main" id="{5979F1E5-AFCC-F6D2-23F8-8283DDF291D1}"/>
              </a:ext>
            </a:extLst>
          </p:cNvPr>
          <p:cNvSpPr/>
          <p:nvPr/>
        </p:nvSpPr>
        <p:spPr>
          <a:xfrm>
            <a:off x="5312978" y="1219200"/>
            <a:ext cx="5638801" cy="49029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lgn="ctr"/>
            <a:endParaRPr lang="da-DK" sz="1600" dirty="0">
              <a:solidFill>
                <a:schemeClr val="bg1"/>
              </a:solidFill>
            </a:endParaRPr>
          </a:p>
        </p:txBody>
      </p:sp>
      <p:sp>
        <p:nvSpPr>
          <p:cNvPr id="16" name="Titel 1">
            <a:extLst>
              <a:ext uri="{FF2B5EF4-FFF2-40B4-BE49-F238E27FC236}">
                <a16:creationId xmlns:a16="http://schemas.microsoft.com/office/drawing/2014/main" id="{CD4FB1A6-AA1F-25A0-6957-4CFEE008CED6}"/>
              </a:ext>
            </a:extLst>
          </p:cNvPr>
          <p:cNvSpPr txBox="1"/>
          <p:nvPr/>
        </p:nvSpPr>
        <p:spPr>
          <a:xfrm>
            <a:off x="5786652" y="1513438"/>
            <a:ext cx="2929492" cy="315326"/>
          </a:xfrm>
          <a:prstGeom prst="rect">
            <a:avLst/>
          </a:prstGeom>
        </p:spPr>
        <p:txBody>
          <a:bodyPr/>
          <a:lstStyle>
            <a:lvl1pPr algn="l" defTabSz="914400" rtl="0" eaLnBrk="1" latinLnBrk="0" hangingPunct="1">
              <a:lnSpc>
                <a:spcPct val="101000"/>
              </a:lnSpc>
              <a:spcBef>
                <a:spcPct val="0"/>
              </a:spcBef>
              <a:buNone/>
              <a:defRPr sz="3200" b="0" kern="1200">
                <a:solidFill>
                  <a:srgbClr val="090C33"/>
                </a:solidFill>
                <a:latin typeface="+mj-lt"/>
                <a:ea typeface="+mj-ea"/>
                <a:cs typeface="+mj-cs"/>
              </a:defRPr>
            </a:lvl1pPr>
          </a:lstStyle>
          <a:p>
            <a:r>
              <a:rPr lang="da-DK" sz="1600" b="1" dirty="0">
                <a:solidFill>
                  <a:schemeClr val="accent2"/>
                </a:solidFill>
                <a:latin typeface="+mn-lt"/>
              </a:rPr>
              <a:t>LINDRING</a:t>
            </a:r>
          </a:p>
          <a:p>
            <a:endParaRPr lang="da-DK" sz="1600" i="1" dirty="0">
              <a:solidFill>
                <a:schemeClr val="accent2"/>
              </a:solidFill>
              <a:latin typeface="+mn-lt"/>
            </a:endParaRPr>
          </a:p>
        </p:txBody>
      </p:sp>
      <p:sp>
        <p:nvSpPr>
          <p:cNvPr id="17" name="Tekstfelt 16">
            <a:extLst>
              <a:ext uri="{FF2B5EF4-FFF2-40B4-BE49-F238E27FC236}">
                <a16:creationId xmlns:a16="http://schemas.microsoft.com/office/drawing/2014/main" id="{6E0F7267-8381-31E7-7181-710BB2F9301A}"/>
              </a:ext>
            </a:extLst>
          </p:cNvPr>
          <p:cNvSpPr txBox="1"/>
          <p:nvPr/>
        </p:nvSpPr>
        <p:spPr>
          <a:xfrm>
            <a:off x="5901559" y="1944149"/>
            <a:ext cx="4650827" cy="4062651"/>
          </a:xfrm>
          <a:prstGeom prst="rect">
            <a:avLst/>
          </a:prstGeom>
          <a:noFill/>
        </p:spPr>
        <p:txBody>
          <a:bodyPr wrap="square" lIns="0" tIns="0" rIns="0" bIns="0" rtlCol="0">
            <a:spAutoFit/>
          </a:bodyPr>
          <a:lstStyle/>
          <a:p>
            <a:pPr algn="l"/>
            <a:r>
              <a:rPr lang="da-DK" sz="1200" dirty="0">
                <a:solidFill>
                  <a:schemeClr val="bg1"/>
                </a:solidFill>
              </a:rPr>
              <a:t>Denne tilvalgsdækning dækker lindrende, forebyggende, vedligeholdende og støttende behandling af kroniske/vedvarende eller længerevarende (mere end 6 mdr.) lidelser. Der dækkes, uanset om sygdom/skade/lidelse er opstået, inden eller efter forsikringen er trådt i kraft. </a:t>
            </a:r>
          </a:p>
          <a:p>
            <a:pPr algn="l"/>
            <a:endParaRPr lang="da-DK" sz="1200" dirty="0">
              <a:solidFill>
                <a:schemeClr val="bg1"/>
              </a:solidFill>
            </a:endParaRPr>
          </a:p>
          <a:p>
            <a:pPr algn="l"/>
            <a:r>
              <a:rPr lang="da-DK" sz="1200" dirty="0">
                <a:solidFill>
                  <a:schemeClr val="bg1"/>
                </a:solidFill>
              </a:rPr>
              <a:t>I alt dækkes med op til 12 behandlinger pr. løbende 12 mdr. for behandling med fysioterapi, kiropraktik, akupunktur og massage (kan højest udgøre 4 behandlinger). Om der er krav om henvisning kommer an på, om virksomheden har fysioterapi med eller uden henvisning. Til øvrige behandlingsformer kræves ikke henvisning.</a:t>
            </a:r>
          </a:p>
          <a:p>
            <a:pPr algn="l"/>
            <a:endParaRPr lang="da-DK" sz="1200" dirty="0">
              <a:solidFill>
                <a:schemeClr val="bg1"/>
              </a:solidFill>
            </a:endParaRPr>
          </a:p>
          <a:p>
            <a:pPr algn="l"/>
            <a:r>
              <a:rPr lang="da-DK" sz="1200" dirty="0">
                <a:solidFill>
                  <a:schemeClr val="bg1"/>
                </a:solidFill>
              </a:rPr>
              <a:t>Derudover dækkes lindrende/støttende samtaler til kroniske/vedvarende psykiske lidelser og/eller mentale udfordringer såsom opmærksomhedsforstyrrelser (ADHD/ADD og undertyper), </a:t>
            </a:r>
            <a:r>
              <a:rPr lang="da-DK" sz="1200" dirty="0" err="1">
                <a:solidFill>
                  <a:schemeClr val="bg1"/>
                </a:solidFill>
              </a:rPr>
              <a:t>autismespektrumforstyrrelser</a:t>
            </a:r>
            <a:r>
              <a:rPr lang="da-DK" sz="1200" dirty="0">
                <a:solidFill>
                  <a:schemeClr val="bg1"/>
                </a:solidFill>
              </a:rPr>
              <a:t>, spiseforstyrrelser, </a:t>
            </a:r>
            <a:r>
              <a:rPr lang="da-DK" sz="1200" dirty="0" err="1">
                <a:solidFill>
                  <a:schemeClr val="bg1"/>
                </a:solidFill>
              </a:rPr>
              <a:t>tourette</a:t>
            </a:r>
            <a:r>
              <a:rPr lang="da-DK" sz="1200" dirty="0">
                <a:solidFill>
                  <a:schemeClr val="bg1"/>
                </a:solidFill>
              </a:rPr>
              <a:t>, kronisk angst og depression, fobier osv. med online psykologsamtaler.</a:t>
            </a:r>
          </a:p>
          <a:p>
            <a:pPr algn="l"/>
            <a:endParaRPr lang="da-DK" sz="1200" dirty="0">
              <a:solidFill>
                <a:schemeClr val="bg1"/>
              </a:solidFill>
            </a:endParaRPr>
          </a:p>
          <a:p>
            <a:pPr algn="l"/>
            <a:r>
              <a:rPr lang="da-DK" sz="1200" dirty="0">
                <a:solidFill>
                  <a:schemeClr val="bg1"/>
                </a:solidFill>
              </a:rPr>
              <a:t>Der dækkes op til 1 forløb pr. løbende 12 mdr. Forløbet består af 5</a:t>
            </a:r>
          </a:p>
          <a:p>
            <a:pPr algn="l"/>
            <a:r>
              <a:rPr lang="da-DK" sz="1200" dirty="0">
                <a:solidFill>
                  <a:schemeClr val="bg1"/>
                </a:solidFill>
              </a:rPr>
              <a:t>onlinesessioner i vores netværk. Forløbet kræver ikke forudgående godkendelse fra Gjensidige.</a:t>
            </a:r>
          </a:p>
          <a:p>
            <a:pPr algn="l"/>
            <a:endParaRPr lang="da-DK" sz="1200" dirty="0" err="1">
              <a:solidFill>
                <a:schemeClr val="tx2"/>
              </a:solidFill>
            </a:endParaRPr>
          </a:p>
        </p:txBody>
      </p:sp>
    </p:spTree>
    <p:extLst>
      <p:ext uri="{BB962C8B-B14F-4D97-AF65-F5344CB8AC3E}">
        <p14:creationId xmlns:p14="http://schemas.microsoft.com/office/powerpoint/2010/main" val="3690274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jensidige PowerPoint Template">
  <a:themeElements>
    <a:clrScheme name="Gjensidige 2022">
      <a:dk1>
        <a:srgbClr val="000000"/>
      </a:dk1>
      <a:lt1>
        <a:srgbClr val="FFFFFF"/>
      </a:lt1>
      <a:dk2>
        <a:srgbClr val="090C33"/>
      </a:dk2>
      <a:lt2>
        <a:srgbClr val="F0EDEB"/>
      </a:lt2>
      <a:accent1>
        <a:srgbClr val="090C33"/>
      </a:accent1>
      <a:accent2>
        <a:srgbClr val="F4FFAF"/>
      </a:accent2>
      <a:accent3>
        <a:srgbClr val="7C55FF"/>
      </a:accent3>
      <a:accent4>
        <a:srgbClr val="50D7A5"/>
      </a:accent4>
      <a:accent5>
        <a:srgbClr val="A4C3FF"/>
      </a:accent5>
      <a:accent6>
        <a:srgbClr val="FF8083"/>
      </a:accent6>
      <a:hlink>
        <a:srgbClr val="7C55FF"/>
      </a:hlink>
      <a:folHlink>
        <a:srgbClr val="FF8083"/>
      </a:folHlink>
    </a:clrScheme>
    <a:fontScheme name="Gjensidige 2022">
      <a:majorFont>
        <a:latin typeface="Gjensidige Display"/>
        <a:ea typeface=""/>
        <a:cs typeface=""/>
      </a:majorFont>
      <a:minorFont>
        <a:latin typeface="Gjensidige 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270000" tIns="270000" rIns="270000" bIns="270000" rtlCol="0" anchor="ctr"/>
      <a:lstStyle>
        <a:defPPr algn="ctr">
          <a:defRPr sz="1600" noProof="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Dark Blue 700">
      <a:srgbClr val="090C33"/>
    </a:custClr>
    <a:custClr name="Purple 700">
      <a:srgbClr val="6325E7"/>
    </a:custClr>
    <a:custClr name="Color has no name">
      <a:srgbClr val="FFFFFF"/>
    </a:custClr>
    <a:custClr name="Green 700">
      <a:srgbClr val="008059"/>
    </a:custClr>
    <a:custClr name="Turquoise 700">
      <a:srgbClr val="429DA6"/>
    </a:custClr>
    <a:custClr name="Blue 700">
      <a:srgbClr val="4263A6"/>
    </a:custClr>
    <a:custClr name="Pink 700">
      <a:srgbClr val="CC5C78"/>
    </a:custClr>
    <a:custClr name="Red 700">
      <a:srgbClr val="993D43"/>
    </a:custClr>
    <a:custClr name="Orange 700">
      <a:srgbClr val="B27150"/>
    </a:custClr>
    <a:custClr name="Brown 700">
      <a:srgbClr val="59524F"/>
    </a:custClr>
    <a:custClr name="Dark Blue 600">
      <a:srgbClr val="393F66"/>
    </a:custClr>
    <a:custClr name="Purple 600">
      <a:srgbClr val="7C55FF"/>
    </a:custClr>
    <a:custClr name="Color has no name">
      <a:srgbClr val="FFFFFF"/>
    </a:custClr>
    <a:custClr name="Green 600">
      <a:srgbClr val="0FA673"/>
    </a:custClr>
    <a:custClr name="Turquoise 600">
      <a:srgbClr val="64C5CD"/>
    </a:custClr>
    <a:custClr name="Blue 600">
      <a:srgbClr val="678BD2"/>
    </a:custClr>
    <a:custClr name="Pink 600">
      <a:srgbClr val="E48095"/>
    </a:custClr>
    <a:custClr name="Red 600">
      <a:srgbClr val="CC474F"/>
    </a:custClr>
    <a:custClr name="Orange 600">
      <a:srgbClr val="D98962"/>
    </a:custClr>
    <a:custClr name="Brown ">
      <a:srgbClr val="807874"/>
    </a:custClr>
    <a:custClr name="Dark Blue 500">
      <a:srgbClr val="61698F"/>
    </a:custClr>
    <a:custClr name="Purple 500">
      <a:srgbClr val="9677FF"/>
    </a:custClr>
    <a:custClr name="Yellow 300">
      <a:srgbClr val="EEFF76"/>
    </a:custClr>
    <a:custClr name="Green 500">
      <a:srgbClr val="1FCC8C"/>
    </a:custClr>
    <a:custClr name="Turquoise 500">
      <a:srgbClr val="82E4ED"/>
    </a:custClr>
    <a:custClr name="Blue 500">
      <a:srgbClr val="8CB2FF"/>
    </a:custClr>
    <a:custClr name="Pink 500">
      <a:srgbClr val="FCA4B3"/>
    </a:custClr>
    <a:custClr name="Red 500">
      <a:srgbClr val="FA5A62"/>
    </a:custClr>
    <a:custClr name="Orange 500">
      <a:srgbClr val="FFA273"/>
    </a:custClr>
    <a:custClr name="Brown 500">
      <a:srgbClr val="A69D98"/>
    </a:custClr>
    <a:custClr name="Dark Blue 300">
      <a:srgbClr val="BAC3D9"/>
    </a:custClr>
    <a:custClr name="Purple 300">
      <a:srgbClr val="CBBBFF"/>
    </a:custClr>
    <a:custClr name="Yellow 200">
      <a:srgbClr val="F4FFAF"/>
    </a:custClr>
    <a:custClr name="Green 300">
      <a:srgbClr val="82E3BE"/>
    </a:custClr>
    <a:custClr name="Turquoise 300">
      <a:srgbClr val="B0F0F5"/>
    </a:custClr>
    <a:custClr name="Blue 300">
      <a:srgbClr val="BDD3FF"/>
    </a:custClr>
    <a:custClr name="Pink 300">
      <a:srgbClr val="FEC7D1"/>
    </a:custClr>
    <a:custClr name="Red 300">
      <a:srgbClr val="FFA8AA"/>
    </a:custClr>
    <a:custClr name="Orange 300">
      <a:srgbClr val="FFC8AC"/>
    </a:custClr>
    <a:custClr name="Brown 300">
      <a:srgbClr val="D0CAC7"/>
    </a:custClr>
    <a:custClr name="Dark Blue 100">
      <a:srgbClr val="EBF0FA"/>
    </a:custClr>
    <a:custClr name="Purple 100">
      <a:srgbClr val="EBE6FF"/>
    </a:custClr>
    <a:custClr name="Yellow 100">
      <a:srgbClr val="F9FFD7"/>
    </a:custClr>
    <a:custClr name="Green 100">
      <a:srgbClr val="D4F7E6"/>
    </a:custClr>
    <a:custClr name="Turquoise 100">
      <a:srgbClr val="D9F9FC"/>
    </a:custClr>
    <a:custClr name="Blue 100">
      <a:srgbClr val="E0EEFF"/>
    </a:custClr>
    <a:custClr name="Pink 100">
      <a:srgbClr val="FFE3EA"/>
    </a:custClr>
    <a:custClr name="Red 100">
      <a:srgbClr val="FFE2E2"/>
    </a:custClr>
    <a:custClr name="Orange 100">
      <a:srgbClr val="FFE7D9"/>
    </a:custClr>
    <a:custClr name="Brown 100">
      <a:srgbClr val="F0EDEB"/>
    </a:custClr>
  </a:custClrLst>
  <a:extLst>
    <a:ext uri="{05A4C25C-085E-4340-85A3-A5531E510DB2}">
      <thm15:themeFamily xmlns:thm15="http://schemas.microsoft.com/office/thememl/2012/main" name="Testing font GjensidigeSans embedded.pptx" id="{3C1EEA9A-2396-4744-AB9B-913D51BEFCEF}" vid="{3E2A821A-B532-409A-8A88-6103D736B62C}"/>
    </a:ext>
  </a:extLst>
</a:theme>
</file>

<file path=ppt/theme/theme2.xml><?xml version="1.0" encoding="utf-8"?>
<a:theme xmlns:a="http://schemas.openxmlformats.org/drawingml/2006/main" name="Office-tema">
  <a:themeElements>
    <a:clrScheme name="Gjensidige 2022">
      <a:dk1>
        <a:sysClr val="windowText" lastClr="000000"/>
      </a:dk1>
      <a:lt1>
        <a:sysClr val="window" lastClr="FFFFFF"/>
      </a:lt1>
      <a:dk2>
        <a:srgbClr val="090C33"/>
      </a:dk2>
      <a:lt2>
        <a:srgbClr val="F0EDEB"/>
      </a:lt2>
      <a:accent1>
        <a:srgbClr val="090C33"/>
      </a:accent1>
      <a:accent2>
        <a:srgbClr val="F4FFAF"/>
      </a:accent2>
      <a:accent3>
        <a:srgbClr val="7C55FF"/>
      </a:accent3>
      <a:accent4>
        <a:srgbClr val="50D7A5"/>
      </a:accent4>
      <a:accent5>
        <a:srgbClr val="A4C3FF"/>
      </a:accent5>
      <a:accent6>
        <a:srgbClr val="FF8083"/>
      </a:accent6>
      <a:hlink>
        <a:srgbClr val="7C55FF"/>
      </a:hlink>
      <a:folHlink>
        <a:srgbClr val="FF8083"/>
      </a:folHlink>
    </a:clrScheme>
    <a:fontScheme name="Gjensidige 2022">
      <a:majorFont>
        <a:latin typeface="Gjensidige Display"/>
        <a:ea typeface=""/>
        <a:cs typeface=""/>
      </a:majorFont>
      <a:minorFont>
        <a:latin typeface="Gjensidige Typ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Blue 700">
      <a:srgbClr val="090C33"/>
    </a:custClr>
    <a:custClr name="Purple 700">
      <a:srgbClr val="6325E7"/>
    </a:custClr>
    <a:custClr name="Color has no name">
      <a:srgbClr val="FFFFFF"/>
    </a:custClr>
    <a:custClr name="Green 700">
      <a:srgbClr val="008059"/>
    </a:custClr>
    <a:custClr name="Turquoise 700">
      <a:srgbClr val="429DA6"/>
    </a:custClr>
    <a:custClr name="Blue 700">
      <a:srgbClr val="4263A6"/>
    </a:custClr>
    <a:custClr name="Pink 700">
      <a:srgbClr val="CC5C78"/>
    </a:custClr>
    <a:custClr name="Red 700">
      <a:srgbClr val="993D43"/>
    </a:custClr>
    <a:custClr name="Orange 700">
      <a:srgbClr val="B27150"/>
    </a:custClr>
    <a:custClr name="Brown 700">
      <a:srgbClr val="59524F"/>
    </a:custClr>
    <a:custClr name="Dark Blue 600">
      <a:srgbClr val="393F66"/>
    </a:custClr>
    <a:custClr name="Purple 600">
      <a:srgbClr val="7C55FF"/>
    </a:custClr>
    <a:custClr name="Color has no name">
      <a:srgbClr val="FFFFFF"/>
    </a:custClr>
    <a:custClr name="Green 600">
      <a:srgbClr val="0FA673"/>
    </a:custClr>
    <a:custClr name="Turquoise 600">
      <a:srgbClr val="64C5CD"/>
    </a:custClr>
    <a:custClr name="Blue 600">
      <a:srgbClr val="678BD2"/>
    </a:custClr>
    <a:custClr name="Pink 600">
      <a:srgbClr val="E48095"/>
    </a:custClr>
    <a:custClr name="Red 600">
      <a:srgbClr val="CC474F"/>
    </a:custClr>
    <a:custClr name="Orange 600">
      <a:srgbClr val="D98962"/>
    </a:custClr>
    <a:custClr name="Brown ">
      <a:srgbClr val="807874"/>
    </a:custClr>
    <a:custClr name="Dark Blue 500">
      <a:srgbClr val="61698F"/>
    </a:custClr>
    <a:custClr name="Purple 500">
      <a:srgbClr val="9677FF"/>
    </a:custClr>
    <a:custClr name="Yellow 300">
      <a:srgbClr val="EEFF76"/>
    </a:custClr>
    <a:custClr name="Green 500">
      <a:srgbClr val="1FCC8C"/>
    </a:custClr>
    <a:custClr name="Turquoise 500">
      <a:srgbClr val="82E4ED"/>
    </a:custClr>
    <a:custClr name="Blue 500">
      <a:srgbClr val="8CB2FF"/>
    </a:custClr>
    <a:custClr name="Pink 500">
      <a:srgbClr val="FCA4B3"/>
    </a:custClr>
    <a:custClr name="Red 500">
      <a:srgbClr val="FA5A62"/>
    </a:custClr>
    <a:custClr name="Orange 500">
      <a:srgbClr val="FFA273"/>
    </a:custClr>
    <a:custClr name="Brown 500">
      <a:srgbClr val="A69D98"/>
    </a:custClr>
    <a:custClr name="Dark Blue 300">
      <a:srgbClr val="BAC3D9"/>
    </a:custClr>
    <a:custClr name="Purple 300">
      <a:srgbClr val="CBBBFF"/>
    </a:custClr>
    <a:custClr name="Yellow 200">
      <a:srgbClr val="F4FFAF"/>
    </a:custClr>
    <a:custClr name="Green 300">
      <a:srgbClr val="82E3BE"/>
    </a:custClr>
    <a:custClr name="Turquoise 300">
      <a:srgbClr val="B0F0F5"/>
    </a:custClr>
    <a:custClr name="Blue 300">
      <a:srgbClr val="BDD3FF"/>
    </a:custClr>
    <a:custClr name="Pink 300">
      <a:srgbClr val="FEC7D1"/>
    </a:custClr>
    <a:custClr name="Red 300">
      <a:srgbClr val="FFA8AA"/>
    </a:custClr>
    <a:custClr name="Orange 300">
      <a:srgbClr val="FFC8AC"/>
    </a:custClr>
    <a:custClr name="Brown 300">
      <a:srgbClr val="D0CAC7"/>
    </a:custClr>
    <a:custClr name="Dark Blue 100">
      <a:srgbClr val="EBF0FA"/>
    </a:custClr>
    <a:custClr name="Purple 100">
      <a:srgbClr val="EBE6FF"/>
    </a:custClr>
    <a:custClr name="Yellow 100">
      <a:srgbClr val="F9FFD7"/>
    </a:custClr>
    <a:custClr name="Green 100">
      <a:srgbClr val="D4F7E6"/>
    </a:custClr>
    <a:custClr name="Turquoise 100">
      <a:srgbClr val="D9F9FC"/>
    </a:custClr>
    <a:custClr name="Blue 100">
      <a:srgbClr val="E0EEFF"/>
    </a:custClr>
    <a:custClr name="Pink 100">
      <a:srgbClr val="FFE3EA"/>
    </a:custClr>
    <a:custClr name="Red 100">
      <a:srgbClr val="FFE2E2"/>
    </a:custClr>
    <a:custClr name="Orange 100">
      <a:srgbClr val="FFE7D9"/>
    </a:custClr>
    <a:custClr name="Brown 100">
      <a:srgbClr val="F0ED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jensidige 2022">
      <a:dk1>
        <a:sysClr val="windowText" lastClr="000000"/>
      </a:dk1>
      <a:lt1>
        <a:sysClr val="window" lastClr="FFFFFF"/>
      </a:lt1>
      <a:dk2>
        <a:srgbClr val="090C33"/>
      </a:dk2>
      <a:lt2>
        <a:srgbClr val="F0EDEB"/>
      </a:lt2>
      <a:accent1>
        <a:srgbClr val="090C33"/>
      </a:accent1>
      <a:accent2>
        <a:srgbClr val="F4FFAF"/>
      </a:accent2>
      <a:accent3>
        <a:srgbClr val="7C55FF"/>
      </a:accent3>
      <a:accent4>
        <a:srgbClr val="50D7A5"/>
      </a:accent4>
      <a:accent5>
        <a:srgbClr val="A4C3FF"/>
      </a:accent5>
      <a:accent6>
        <a:srgbClr val="FF8083"/>
      </a:accent6>
      <a:hlink>
        <a:srgbClr val="7C55FF"/>
      </a:hlink>
      <a:folHlink>
        <a:srgbClr val="FF8083"/>
      </a:folHlink>
    </a:clrScheme>
    <a:fontScheme name="Gjensidige 2022">
      <a:majorFont>
        <a:latin typeface="Gjensidige Display"/>
        <a:ea typeface=""/>
        <a:cs typeface=""/>
      </a:majorFont>
      <a:minorFont>
        <a:latin typeface="Gjensidige 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Blue 700">
      <a:srgbClr val="090C33"/>
    </a:custClr>
    <a:custClr name="Purple 700">
      <a:srgbClr val="6325E7"/>
    </a:custClr>
    <a:custClr name="Color has no name">
      <a:srgbClr val="FFFFFF"/>
    </a:custClr>
    <a:custClr name="Green 700">
      <a:srgbClr val="008059"/>
    </a:custClr>
    <a:custClr name="Turquoise 700">
      <a:srgbClr val="429DA6"/>
    </a:custClr>
    <a:custClr name="Blue 700">
      <a:srgbClr val="4263A6"/>
    </a:custClr>
    <a:custClr name="Pink 700">
      <a:srgbClr val="CC5C78"/>
    </a:custClr>
    <a:custClr name="Red 700">
      <a:srgbClr val="993D43"/>
    </a:custClr>
    <a:custClr name="Orange 700">
      <a:srgbClr val="B27150"/>
    </a:custClr>
    <a:custClr name="Brown 700">
      <a:srgbClr val="59524F"/>
    </a:custClr>
    <a:custClr name="Dark Blue 600">
      <a:srgbClr val="393F66"/>
    </a:custClr>
    <a:custClr name="Purple 600">
      <a:srgbClr val="7C55FF"/>
    </a:custClr>
    <a:custClr name="Color has no name">
      <a:srgbClr val="FFFFFF"/>
    </a:custClr>
    <a:custClr name="Green 600">
      <a:srgbClr val="0FA673"/>
    </a:custClr>
    <a:custClr name="Turquoise 600">
      <a:srgbClr val="64C5CD"/>
    </a:custClr>
    <a:custClr name="Blue 600">
      <a:srgbClr val="678BD2"/>
    </a:custClr>
    <a:custClr name="Pink 600">
      <a:srgbClr val="E48095"/>
    </a:custClr>
    <a:custClr name="Red 600">
      <a:srgbClr val="CC474F"/>
    </a:custClr>
    <a:custClr name="Orange 600">
      <a:srgbClr val="D98962"/>
    </a:custClr>
    <a:custClr name="Brown ">
      <a:srgbClr val="807874"/>
    </a:custClr>
    <a:custClr name="Dark Blue 500">
      <a:srgbClr val="61698F"/>
    </a:custClr>
    <a:custClr name="Purple 500">
      <a:srgbClr val="9677FF"/>
    </a:custClr>
    <a:custClr name="Yellow 300">
      <a:srgbClr val="EEFF76"/>
    </a:custClr>
    <a:custClr name="Green 500">
      <a:srgbClr val="1FCC8C"/>
    </a:custClr>
    <a:custClr name="Turquoise 500">
      <a:srgbClr val="82E4ED"/>
    </a:custClr>
    <a:custClr name="Blue 500">
      <a:srgbClr val="8CB2FF"/>
    </a:custClr>
    <a:custClr name="Pink 500">
      <a:srgbClr val="FCA4B3"/>
    </a:custClr>
    <a:custClr name="Red 500">
      <a:srgbClr val="FA5A62"/>
    </a:custClr>
    <a:custClr name="Orange 500">
      <a:srgbClr val="FFA273"/>
    </a:custClr>
    <a:custClr name="Brown 500">
      <a:srgbClr val="A69D98"/>
    </a:custClr>
    <a:custClr name="Dark Blue 300">
      <a:srgbClr val="BAC3D9"/>
    </a:custClr>
    <a:custClr name="Purple 300">
      <a:srgbClr val="CBBBFF"/>
    </a:custClr>
    <a:custClr name="Yellow 200">
      <a:srgbClr val="F4FFAF"/>
    </a:custClr>
    <a:custClr name="Green 300">
      <a:srgbClr val="82E3BE"/>
    </a:custClr>
    <a:custClr name="Turquoise 300">
      <a:srgbClr val="B0F0F5"/>
    </a:custClr>
    <a:custClr name="Blue 300">
      <a:srgbClr val="BDD3FF"/>
    </a:custClr>
    <a:custClr name="Pink 300">
      <a:srgbClr val="FEC7D1"/>
    </a:custClr>
    <a:custClr name="Red 300">
      <a:srgbClr val="FFA8AA"/>
    </a:custClr>
    <a:custClr name="Orange 300">
      <a:srgbClr val="FFC8AC"/>
    </a:custClr>
    <a:custClr name="Brown 300">
      <a:srgbClr val="D0CAC7"/>
    </a:custClr>
    <a:custClr name="Dark Blue 100">
      <a:srgbClr val="EBF0FA"/>
    </a:custClr>
    <a:custClr name="Purple 100">
      <a:srgbClr val="EBE6FF"/>
    </a:custClr>
    <a:custClr name="Yellow 100">
      <a:srgbClr val="F9FFD7"/>
    </a:custClr>
    <a:custClr name="Green 100">
      <a:srgbClr val="D4F7E6"/>
    </a:custClr>
    <a:custClr name="Turquoise 100">
      <a:srgbClr val="D9F9FC"/>
    </a:custClr>
    <a:custClr name="Blue 100">
      <a:srgbClr val="E0EEFF"/>
    </a:custClr>
    <a:custClr name="Pink 100">
      <a:srgbClr val="FFE3EA"/>
    </a:custClr>
    <a:custClr name="Red 100">
      <a:srgbClr val="FFE2E2"/>
    </a:custClr>
    <a:custClr name="Orange 100">
      <a:srgbClr val="FFE7D9"/>
    </a:custClr>
    <a:custClr name="Brown 100">
      <a:srgbClr val="F0EDE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2.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SlideTemplateConfiguration><![CDATA[{"elementsMetadata":[],"documentContentValidatorConfiguration":{"enableDocumentContentValidator":false,"documentContentValidatorVersion":0},"slideId":"637037983905221557","enableDocumentContentUpdater":true,"version":"1.9"}]]></TemplafySlideTemplateConfiguration>
</file>

<file path=customXml/item5.xml><?xml version="1.0" encoding="utf-8"?>
<ct:contentTypeSchema xmlns:ct="http://schemas.microsoft.com/office/2006/metadata/contentType" xmlns:ma="http://schemas.microsoft.com/office/2006/metadata/properties/metaAttributes" ct:_="" ma:_="" ma:contentTypeName="Dokument" ma:contentTypeID="0x010100313BA1E85939374D9BC796300684B933" ma:contentTypeVersion="5" ma:contentTypeDescription="Opret et nyt dokument." ma:contentTypeScope="" ma:versionID="d6781e379b1943c1ad35c41b06fed415">
  <xsd:schema xmlns:xsd="http://www.w3.org/2001/XMLSchema" xmlns:xs="http://www.w3.org/2001/XMLSchema" xmlns:p="http://schemas.microsoft.com/office/2006/metadata/properties" xmlns:ns2="759a953b-6a5c-4741-ba9f-825607ba4c4c" xmlns:ns3="186d2471-ff7b-4689-b074-8b25d2754707" targetNamespace="http://schemas.microsoft.com/office/2006/metadata/properties" ma:root="true" ma:fieldsID="b5fff150f7e4da45a5c4945728c949df" ns2:_="" ns3:_="">
    <xsd:import namespace="759a953b-6a5c-4741-ba9f-825607ba4c4c"/>
    <xsd:import namespace="186d2471-ff7b-4689-b074-8b25d27547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a953b-6a5c-4741-ba9f-825607ba4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6d2471-ff7b-4689-b074-8b25d275470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TemplateConfiguration><![CDATA[{"elementsMetadata":[],"transformationConfigurations":[{"language":"{{DocumentLanguage}}","disableUpdates":false,"type":"proofingLanguage"}],"templateName":"Default","templateDescription":"","enableDocumentContentUpdater":true,"version":"2.0"}]]></TemplafyTemplateConfiguration>
</file>

<file path=customXml/item8.xml><?xml version="1.0" encoding="utf-8"?>
<TemplafySlideTemplateConfiguration><![CDATA[{"slideVersion":1,"isValidatorEnabled":false,"isLocked":false,"elementsMetadata":[],"slideId":"638046523300423963","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182C5C1E-CF63-48B4-827A-FA41D328E623}">
  <ds:schemaRefs/>
</ds:datastoreItem>
</file>

<file path=customXml/itemProps2.xml><?xml version="1.0" encoding="utf-8"?>
<ds:datastoreItem xmlns:ds="http://schemas.openxmlformats.org/officeDocument/2006/customXml" ds:itemID="{32BA7684-6BE4-4F73-B22E-30934AB379B8}">
  <ds:schemaRefs/>
</ds:datastoreItem>
</file>

<file path=customXml/itemProps3.xml><?xml version="1.0" encoding="utf-8"?>
<ds:datastoreItem xmlns:ds="http://schemas.openxmlformats.org/officeDocument/2006/customXml" ds:itemID="{710637E2-CEBA-46D6-82B2-C7FE2123FF94}">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186d2471-ff7b-4689-b074-8b25d2754707"/>
    <ds:schemaRef ds:uri="http://schemas.microsoft.com/office/infopath/2007/PartnerControls"/>
    <ds:schemaRef ds:uri="759a953b-6a5c-4741-ba9f-825607ba4c4c"/>
    <ds:schemaRef ds:uri="http://purl.org/dc/elements/1.1/"/>
  </ds:schemaRefs>
</ds:datastoreItem>
</file>

<file path=customXml/itemProps4.xml><?xml version="1.0" encoding="utf-8"?>
<ds:datastoreItem xmlns:ds="http://schemas.openxmlformats.org/officeDocument/2006/customXml" ds:itemID="{72516535-7702-46AF-9B1F-8623A67A824E}">
  <ds:schemaRefs/>
</ds:datastoreItem>
</file>

<file path=customXml/itemProps5.xml><?xml version="1.0" encoding="utf-8"?>
<ds:datastoreItem xmlns:ds="http://schemas.openxmlformats.org/officeDocument/2006/customXml" ds:itemID="{CF013A83-9E82-48AF-89E2-876683846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a953b-6a5c-4741-ba9f-825607ba4c4c"/>
    <ds:schemaRef ds:uri="186d2471-ff7b-4689-b074-8b25d2754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9C729F5-CAF7-4D7C-A2BE-9A243EB9286B}">
  <ds:schemaRefs>
    <ds:schemaRef ds:uri="http://schemas.microsoft.com/sharepoint/v3/contenttype/forms"/>
  </ds:schemaRefs>
</ds:datastoreItem>
</file>

<file path=customXml/itemProps7.xml><?xml version="1.0" encoding="utf-8"?>
<ds:datastoreItem xmlns:ds="http://schemas.openxmlformats.org/officeDocument/2006/customXml" ds:itemID="{99274EEB-912E-4023-BC54-7B514A6D8497}">
  <ds:schemaRefs/>
</ds:datastoreItem>
</file>

<file path=customXml/itemProps8.xml><?xml version="1.0" encoding="utf-8"?>
<ds:datastoreItem xmlns:ds="http://schemas.openxmlformats.org/officeDocument/2006/customXml" ds:itemID="{EB580492-0F0A-499A-B23D-F001B076CE6A}">
  <ds:schemaRefs/>
</ds:datastoreItem>
</file>

<file path=customXml/itemProps9.xml><?xml version="1.0" encoding="utf-8"?>
<ds:datastoreItem xmlns:ds="http://schemas.openxmlformats.org/officeDocument/2006/customXml" ds:itemID="{9ADC994C-1B83-4F34-9BF3-6EF876198CD7}">
  <ds:schemaRefs/>
</ds:datastoreItem>
</file>

<file path=docMetadata/LabelInfo.xml><?xml version="1.0" encoding="utf-8"?>
<clbl:labelList xmlns:clbl="http://schemas.microsoft.com/office/2020/mipLabelMetadata">
  <clbl:label id="{9bdd9fbf-98a5-4ce6-ac5f-8d65c4c8d58b}" enabled="1" method="Privileged" siteId="{80184e22-072c-440e-a8a9-22f52b82646d}" removed="0"/>
</clbl:labelList>
</file>

<file path=docProps/app.xml><?xml version="1.0" encoding="utf-8"?>
<Properties xmlns="http://schemas.openxmlformats.org/officeDocument/2006/extended-properties" xmlns:vt="http://schemas.openxmlformats.org/officeDocument/2006/docPropsVTypes">
  <Template>Testing font GjensidigeSans embedded_03.11.2020</Template>
  <TotalTime>0</TotalTime>
  <Words>1701</Words>
  <Application>Microsoft Office PowerPoint</Application>
  <PresentationFormat>Widescreen</PresentationFormat>
  <Paragraphs>215</Paragraphs>
  <Slides>12</Slides>
  <Notes>10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12</vt:i4>
      </vt:variant>
    </vt:vector>
  </HeadingPairs>
  <TitlesOfParts>
    <vt:vector size="19" baseType="lpstr">
      <vt:lpstr>Arial</vt:lpstr>
      <vt:lpstr>Segoe UI</vt:lpstr>
      <vt:lpstr>Gjensidige Type</vt:lpstr>
      <vt:lpstr>Gjensidige Type Light</vt:lpstr>
      <vt:lpstr>Gjensidige Display</vt:lpstr>
      <vt:lpstr>Gjensidige PowerPoint Template</vt:lpstr>
      <vt:lpstr>think-cell Slide</vt:lpstr>
      <vt:lpstr>PowerPoint-præsentation</vt:lpstr>
      <vt:lpstr>PowerPoint-præsentation</vt:lpstr>
      <vt:lpstr>Indholdsfortegnelse</vt:lpstr>
      <vt:lpstr>GRUNDDÆKNINGER 1/4</vt:lpstr>
      <vt:lpstr>JERES SUNDHEDSFORSIKRING</vt:lpstr>
      <vt:lpstr>GRUNDDÆKNINGER 2/4</vt:lpstr>
      <vt:lpstr>GRUNDDÆKNINGER 3/4</vt:lpstr>
      <vt:lpstr>GRUNDDÆKNINGER 4/4</vt:lpstr>
      <vt:lpstr>TILVALGSDÆKNINGER</vt:lpstr>
      <vt:lpstr>FAMILIEMEDLEMMER</vt:lpstr>
      <vt:lpstr>Rabat og gratis levering på tusindvis af apoteksvarer</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
  <cp:lastModifiedBy/>
  <cp:revision>7</cp:revision>
  <dcterms:created xsi:type="dcterms:W3CDTF">2023-06-23T14:19:26Z</dcterms:created>
  <dcterms:modified xsi:type="dcterms:W3CDTF">2024-05-15T11:02:00Z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2022-11-21T18:32:10</vt:lpwstr>
  </property>
  <property fmtid="{D5CDD505-2E9C-101B-9397-08002B2CF9AE}" pid="4" name="TemplafyTenantId">
    <vt:lpwstr>gjensidige</vt:lpwstr>
  </property>
  <property fmtid="{D5CDD505-2E9C-101B-9397-08002B2CF9AE}" pid="5" name="TemplafyTemplateId">
    <vt:lpwstr>638046523274143252</vt:lpwstr>
  </property>
  <property fmtid="{D5CDD505-2E9C-101B-9397-08002B2CF9AE}" pid="6" name="TemplafyUserProfileId">
    <vt:lpwstr>638059087494285222</vt:lpwstr>
  </property>
  <property fmtid="{D5CDD505-2E9C-101B-9397-08002B2CF9AE}" pid="7" name="TemplafyLanguageCode">
    <vt:lpwstr>da-DK</vt:lpwstr>
  </property>
  <property fmtid="{D5CDD505-2E9C-101B-9397-08002B2CF9AE}" pid="8" name="TemplafyFromBlank">
    <vt:bool>true</vt:bool>
  </property>
  <property fmtid="{D5CDD505-2E9C-101B-9397-08002B2CF9AE}" pid="9" name="ClassificationContentMarkingFooterText">
    <vt:lpwstr>Classified: General Business</vt:lpwstr>
  </property>
  <property fmtid="{D5CDD505-2E9C-101B-9397-08002B2CF9AE}" pid="10" name="ContentTypeId">
    <vt:lpwstr>0x010100313BA1E85939374D9BC796300684B933</vt:lpwstr>
  </property>
</Properties>
</file>