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7.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p:sldMasterIdLst>
    <p:sldMasterId id="2147483648" r:id="rId12"/>
  </p:sldMasterIdLst>
  <p:notesMasterIdLst>
    <p:notesMasterId r:id="rId32"/>
  </p:notesMasterIdLst>
  <p:handoutMasterIdLst>
    <p:handoutMasterId r:id="rId33"/>
  </p:handoutMasterIdLst>
  <p:sldIdLst>
    <p:sldId id="2147476414" r:id="rId13"/>
    <p:sldId id="2147476416" r:id="rId14"/>
    <p:sldId id="2147476424" r:id="rId15"/>
    <p:sldId id="2147476373" r:id="rId16"/>
    <p:sldId id="2147476425" r:id="rId17"/>
    <p:sldId id="2147476352" r:id="rId18"/>
    <p:sldId id="2147478024" r:id="rId19"/>
    <p:sldId id="2147476423" r:id="rId20"/>
    <p:sldId id="2147478025" r:id="rId21"/>
    <p:sldId id="2147478026" r:id="rId22"/>
    <p:sldId id="2147476344" r:id="rId23"/>
    <p:sldId id="2147478023" r:id="rId24"/>
    <p:sldId id="2147476371" r:id="rId25"/>
    <p:sldId id="2147476488" r:id="rId26"/>
    <p:sldId id="2147476486" r:id="rId27"/>
    <p:sldId id="2147478022" r:id="rId28"/>
    <p:sldId id="2147476457" r:id="rId29"/>
    <p:sldId id="2147476410" r:id="rId30"/>
    <p:sldId id="2147476418" r:id="rId31"/>
  </p:sldIdLst>
  <p:sldSz cx="12192000" cy="6858000"/>
  <p:notesSz cx="6858000" cy="9144000"/>
  <p:embeddedFontLst>
    <p:embeddedFont>
      <p:font typeface="Gjensidige Display" panose="020B0604020202020204" charset="0"/>
      <p:regular r:id="rId34"/>
      <p:bold r:id="rId35"/>
      <p:italic r:id="rId36"/>
      <p:boldItalic r:id="rId37"/>
    </p:embeddedFont>
    <p:embeddedFont>
      <p:font typeface="Gjensidige Type" pitchFamily="2" charset="0"/>
      <p:regular r:id="rId38"/>
      <p:bold r:id="rId39"/>
      <p:italic r:id="rId40"/>
      <p:boldItalic r:id="rId41"/>
    </p:embeddedFont>
    <p:embeddedFont>
      <p:font typeface="Gjensidige Type Light" pitchFamily="2" charset="0"/>
      <p:regular r:id="rId42"/>
      <p:italic r:id="rId43"/>
    </p:embeddedFont>
    <p:embeddedFont>
      <p:font typeface="GjensidigeType-Regular" pitchFamily="50" charset="0"/>
      <p:regular r:id="rId4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Forfatte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F97D8E-03B8-48B9-B837-7525B4432B57}" v="4" dt="2024-12-17T08:35:47.334"/>
  </p1510:revLst>
</p1510:revInfo>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Ingen typografi, intet git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762" autoAdjust="0"/>
  </p:normalViewPr>
  <p:slideViewPr>
    <p:cSldViewPr snapToGrid="0" showGuides="1">
      <p:cViewPr varScale="1">
        <p:scale>
          <a:sx n="47" d="100"/>
          <a:sy n="47" d="100"/>
        </p:scale>
        <p:origin x="77" y="778"/>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1" d="100"/>
          <a:sy n="91" d="100"/>
        </p:scale>
        <p:origin x="3672"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font" Target="fonts/font6.fntdata"/><Relationship Id="rId21" Type="http://schemas.openxmlformats.org/officeDocument/2006/relationships/slide" Target="slides/slide9.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theme" Target="theme/theme1.xml"/><Relationship Id="rId50" Type="http://schemas.microsoft.com/office/2018/10/relationships/authors" Target="authors.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customXml" Target="../customXml/item11.xml"/><Relationship Id="rId24" Type="http://schemas.openxmlformats.org/officeDocument/2006/relationships/slide" Target="slides/slide12.xml"/><Relationship Id="rId32" Type="http://schemas.openxmlformats.org/officeDocument/2006/relationships/notesMaster" Target="notesMasters/notesMaster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font" Target="fonts/font3.fntdata"/><Relationship Id="rId49" Type="http://schemas.microsoft.com/office/2015/10/relationships/revisionInfo" Target="revisionInfo.xml"/><Relationship Id="rId10" Type="http://schemas.openxmlformats.org/officeDocument/2006/relationships/customXml" Target="../customXml/item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font" Target="fonts/font11.fntdata"/><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tableStyles" Target="tableStyles.xml"/><Relationship Id="rId8" Type="http://schemas.openxmlformats.org/officeDocument/2006/relationships/customXml" Target="../customXml/item8.xml"/><Relationship Id="rId3" Type="http://schemas.openxmlformats.org/officeDocument/2006/relationships/customXml" Target="../customXml/item3.xml"/><Relationship Id="rId12" Type="http://schemas.openxmlformats.org/officeDocument/2006/relationships/slideMaster" Target="slideMasters/slideMaster1.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handoutMaster" Target="handoutMasters/handoutMaster1.xml"/><Relationship Id="rId38" Type="http://schemas.openxmlformats.org/officeDocument/2006/relationships/font" Target="fonts/font5.fntdata"/><Relationship Id="rId46" Type="http://schemas.openxmlformats.org/officeDocument/2006/relationships/viewProps" Target="viewProps.xml"/><Relationship Id="rId20" Type="http://schemas.openxmlformats.org/officeDocument/2006/relationships/slide" Target="slides/slide8.xml"/><Relationship Id="rId41"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customXml" Target="../customXml/item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5"/>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8382C0-1D05-4229-918E-CDD7B7E48B4A}" type="slidenum">
              <a:rPr lang="en-GB" smtClean="0"/>
              <a:t>‹nr.›</a:t>
            </a:fld>
            <a:endParaRPr lang="en-GB"/>
          </a:p>
        </p:txBody>
      </p:sp>
      <p:sp>
        <p:nvSpPr>
          <p:cNvPr id="8" name="Date Placeholder 7"/>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3F6AEEE-E778-402E-8B8F-9A98AED26EB8}" type="datetimeFigureOut">
              <a:rPr lang="en-GB" smtClean="0"/>
              <a:t>17/12/2024</a:t>
            </a:fld>
            <a:endParaRPr lang="en-GB"/>
          </a:p>
        </p:txBody>
      </p:sp>
      <p:sp>
        <p:nvSpPr>
          <p:cNvPr id="9" name="Header Placeholder 8"/>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Tree>
    <p:extLst>
      <p:ext uri="{BB962C8B-B14F-4D97-AF65-F5344CB8AC3E}">
        <p14:creationId xmlns:p14="http://schemas.microsoft.com/office/powerpoint/2010/main" val="1394799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Notes Placeholder 7"/>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000"/>
            </a:lvl1pPr>
          </a:lstStyle>
          <a:p>
            <a:fld id="{1386E511-D742-4EFE-90B5-C9FC42762E0F}" type="datetimeFigureOut">
              <a:rPr lang="en-GB" smtClean="0"/>
              <a:pPr/>
              <a:t>17/12/2024</a:t>
            </a:fld>
            <a:endParaRPr lang="en-GB"/>
          </a:p>
        </p:txBody>
      </p:sp>
      <p:sp>
        <p:nvSpPr>
          <p:cNvPr id="10" name="Slide Number Placeholder 9"/>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000"/>
            </a:lvl1pPr>
          </a:lstStyle>
          <a:p>
            <a:fld id="{A16CFAD1-D197-4A88-B173-A6412E995EE5}" type="slidenum">
              <a:rPr lang="en-GB" smtClean="0"/>
              <a:pPr/>
              <a:t>‹nr.›</a:t>
            </a:fld>
            <a:endParaRPr lang="en-GB"/>
          </a:p>
        </p:txBody>
      </p:sp>
      <p:sp>
        <p:nvSpPr>
          <p:cNvPr id="11" name="Footer Placeholder 10"/>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000"/>
            </a:lvl1pPr>
          </a:lstStyle>
          <a:p>
            <a:endParaRPr lang="en-GB"/>
          </a:p>
        </p:txBody>
      </p:sp>
      <p:sp>
        <p:nvSpPr>
          <p:cNvPr id="12" name="Slide Image Placeholder 11"/>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13" name="Header Placeholder 12"/>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000"/>
            </a:lvl1pPr>
          </a:lstStyle>
          <a:p>
            <a:endParaRPr lang="en-GB"/>
          </a:p>
        </p:txBody>
      </p:sp>
    </p:spTree>
    <p:extLst>
      <p:ext uri="{BB962C8B-B14F-4D97-AF65-F5344CB8AC3E}">
        <p14:creationId xmlns:p14="http://schemas.microsoft.com/office/powerpoint/2010/main" val="1200601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r>
              <a:rPr lang="da-DK" dirty="0"/>
              <a:t>FÆLLESBILLEDE</a:t>
            </a:r>
          </a:p>
        </p:txBody>
      </p:sp>
      <p:sp>
        <p:nvSpPr>
          <p:cNvPr id="4" name="Pladsholder til slidenummer 3"/>
          <p:cNvSpPr>
            <a:spLocks noGrp="1"/>
          </p:cNvSpPr>
          <p:nvPr>
            <p:ph type="sldNum" sz="quarter" idx="5"/>
          </p:nvPr>
        </p:nvSpPr>
        <p:spPr/>
        <p:txBody>
          <a:bodyPr/>
          <a:lstStyle/>
          <a:p>
            <a:fld id="{A16CFAD1-D197-4A88-B173-A6412E995EE5}" type="slidenum">
              <a:rPr lang="en-GB" smtClean="0"/>
              <a:pPr/>
              <a:t>1</a:t>
            </a:fld>
            <a:endParaRPr lang="en-GB" dirty="0"/>
          </a:p>
        </p:txBody>
      </p:sp>
    </p:spTree>
    <p:extLst>
      <p:ext uri="{BB962C8B-B14F-4D97-AF65-F5344CB8AC3E}">
        <p14:creationId xmlns:p14="http://schemas.microsoft.com/office/powerpoint/2010/main" val="1043010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18</a:t>
            </a:fld>
            <a:endParaRPr lang="en-GB" dirty="0"/>
          </a:p>
        </p:txBody>
      </p:sp>
    </p:spTree>
    <p:extLst>
      <p:ext uri="{BB962C8B-B14F-4D97-AF65-F5344CB8AC3E}">
        <p14:creationId xmlns:p14="http://schemas.microsoft.com/office/powerpoint/2010/main" val="1942511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2</a:t>
            </a:fld>
            <a:endParaRPr lang="en-GB" dirty="0"/>
          </a:p>
        </p:txBody>
      </p:sp>
    </p:spTree>
    <p:extLst>
      <p:ext uri="{BB962C8B-B14F-4D97-AF65-F5344CB8AC3E}">
        <p14:creationId xmlns:p14="http://schemas.microsoft.com/office/powerpoint/2010/main" val="3794837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3</a:t>
            </a:fld>
            <a:endParaRPr lang="en-GB" dirty="0"/>
          </a:p>
        </p:txBody>
      </p:sp>
    </p:spTree>
    <p:extLst>
      <p:ext uri="{BB962C8B-B14F-4D97-AF65-F5344CB8AC3E}">
        <p14:creationId xmlns:p14="http://schemas.microsoft.com/office/powerpoint/2010/main" val="2129598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4</a:t>
            </a:fld>
            <a:endParaRPr lang="en-GB" dirty="0"/>
          </a:p>
        </p:txBody>
      </p:sp>
    </p:spTree>
    <p:extLst>
      <p:ext uri="{BB962C8B-B14F-4D97-AF65-F5344CB8AC3E}">
        <p14:creationId xmlns:p14="http://schemas.microsoft.com/office/powerpoint/2010/main" val="2069637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5</a:t>
            </a:fld>
            <a:endParaRPr lang="en-GB" dirty="0"/>
          </a:p>
        </p:txBody>
      </p:sp>
    </p:spTree>
    <p:extLst>
      <p:ext uri="{BB962C8B-B14F-4D97-AF65-F5344CB8AC3E}">
        <p14:creationId xmlns:p14="http://schemas.microsoft.com/office/powerpoint/2010/main" val="16539542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6</a:t>
            </a:fld>
            <a:endParaRPr lang="en-GB"/>
          </a:p>
        </p:txBody>
      </p:sp>
    </p:spTree>
    <p:extLst>
      <p:ext uri="{BB962C8B-B14F-4D97-AF65-F5344CB8AC3E}">
        <p14:creationId xmlns:p14="http://schemas.microsoft.com/office/powerpoint/2010/main" val="2769125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10</a:t>
            </a:fld>
            <a:endParaRPr lang="en-GB"/>
          </a:p>
        </p:txBody>
      </p:sp>
    </p:spTree>
    <p:extLst>
      <p:ext uri="{BB962C8B-B14F-4D97-AF65-F5344CB8AC3E}">
        <p14:creationId xmlns:p14="http://schemas.microsoft.com/office/powerpoint/2010/main" val="2328747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lvl="0" indent="0">
              <a:buFont typeface="Arial" panose="020B0604020202020204" pitchFamily="34" charset="0"/>
              <a:buNone/>
            </a:pPr>
            <a:r>
              <a:rPr lang="da-DK" sz="1800">
                <a:solidFill>
                  <a:srgbClr val="000000"/>
                </a:solidFill>
                <a:effectLst/>
                <a:latin typeface="Calibri" panose="020F0502020204030204" pitchFamily="34" charset="0"/>
                <a:ea typeface="Calibri" panose="020F0502020204030204" pitchFamily="34" charset="0"/>
              </a:rPr>
              <a:t>Tidlig Støtte Tidlig Støtte kan tilkøbes til obligatoriske ordninger, med det formål at vurdere behovet for og igangsætte en tidlig indsats ved risiko for langtidssygefravær eller risiko for tab af erhvervsevne hos den forsikrede. Såfremt en forsikret er i risiko for langtidssygefravær, tilbydes den forsikrede i relevante tilfælde en udvidet samtale med selskabet og/eller der kan formidles samtykkebaseret kontakt til den forsikredes pensionsselskab, således at pensionsselskabet kan støtte, rådgive og behovsafklare eventuelle indsatser for at bevare arbejdsdygtigheden og minimere risiko for tab af erhvervsevne.</a:t>
            </a:r>
          </a:p>
          <a:p>
            <a:endParaRPr lang="da-DK"/>
          </a:p>
        </p:txBody>
      </p:sp>
      <p:sp>
        <p:nvSpPr>
          <p:cNvPr id="4" name="Pladsholder til slidenummer 3"/>
          <p:cNvSpPr>
            <a:spLocks noGrp="1"/>
          </p:cNvSpPr>
          <p:nvPr>
            <p:ph type="sldNum" sz="quarter" idx="5"/>
          </p:nvPr>
        </p:nvSpPr>
        <p:spPr/>
        <p:txBody>
          <a:bodyPr/>
          <a:lstStyle/>
          <a:p>
            <a:fld id="{A16CFAD1-D197-4A88-B173-A6412E995EE5}" type="slidenum">
              <a:rPr lang="en-GB" smtClean="0"/>
              <a:pPr/>
              <a:t>14</a:t>
            </a:fld>
            <a:endParaRPr lang="en-GB"/>
          </a:p>
        </p:txBody>
      </p:sp>
    </p:spTree>
    <p:extLst>
      <p:ext uri="{BB962C8B-B14F-4D97-AF65-F5344CB8AC3E}">
        <p14:creationId xmlns:p14="http://schemas.microsoft.com/office/powerpoint/2010/main" val="2829188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16</a:t>
            </a:fld>
            <a:endParaRPr lang="en-GB"/>
          </a:p>
        </p:txBody>
      </p:sp>
    </p:spTree>
    <p:extLst>
      <p:ext uri="{BB962C8B-B14F-4D97-AF65-F5344CB8AC3E}">
        <p14:creationId xmlns:p14="http://schemas.microsoft.com/office/powerpoint/2010/main" val="9498400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age A">
    <p:spTree>
      <p:nvGrpSpPr>
        <p:cNvPr id="1" name=""/>
        <p:cNvGrpSpPr/>
        <p:nvPr/>
      </p:nvGrpSpPr>
      <p:grpSpPr>
        <a:xfrm>
          <a:off x="0" y="0"/>
          <a:ext cx="0" cy="0"/>
          <a:chOff x="0" y="0"/>
          <a:chExt cx="0" cy="0"/>
        </a:xfrm>
      </p:grpSpPr>
      <p:sp>
        <p:nvSpPr>
          <p:cNvPr id="13" name="Footer Placeholder 8" hidden="1">
            <a:extLst>
              <a:ext uri="{FF2B5EF4-FFF2-40B4-BE49-F238E27FC236}">
                <a16:creationId xmlns:a16="http://schemas.microsoft.com/office/drawing/2014/main" id="{95F86BBF-A973-242B-C3D4-6BE967B3DC30}"/>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4" name="Slide Number Placeholder 10" hidden="1">
            <a:extLst>
              <a:ext uri="{FF2B5EF4-FFF2-40B4-BE49-F238E27FC236}">
                <a16:creationId xmlns:a16="http://schemas.microsoft.com/office/drawing/2014/main" id="{3837E3F7-A67B-A033-D075-2614ABB9DA17}"/>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Background">
            <a:extLst>
              <a:ext uri="{FF2B5EF4-FFF2-40B4-BE49-F238E27FC236}">
                <a16:creationId xmlns:a16="http://schemas.microsoft.com/office/drawing/2014/main" id="{A3FA9748-09FF-181F-5499-C8CBEE4CE5F4}"/>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7" name="Logo">
            <a:extLst>
              <a:ext uri="{FF2B5EF4-FFF2-40B4-BE49-F238E27FC236}">
                <a16:creationId xmlns:a16="http://schemas.microsoft.com/office/drawing/2014/main" id="{D5A5E3D8-3154-F461-AE9C-259B956BE12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ctrTitle" hasCustomPrompt="1"/>
          </p:nvPr>
        </p:nvSpPr>
        <p:spPr>
          <a:xfrm>
            <a:off x="253437" y="1692767"/>
            <a:ext cx="11706621" cy="3922966"/>
          </a:xfrm>
        </p:spPr>
        <p:txBody>
          <a:bodyPr anchor="b"/>
          <a:lstStyle>
            <a:lvl1pPr indent="1008202" algn="l">
              <a:lnSpc>
                <a:spcPct val="90000"/>
              </a:lnSpc>
              <a:defRPr sz="9002">
                <a:solidFill>
                  <a:schemeClr val="tx2"/>
                </a:solidFill>
              </a:defRPr>
            </a:lvl1pPr>
          </a:lstStyle>
          <a:p>
            <a:r>
              <a:rPr lang="da-DK" dirty="0"/>
              <a:t>Click to add short title</a:t>
            </a:r>
            <a:endParaRPr lang="da-DK"/>
          </a:p>
        </p:txBody>
      </p:sp>
      <p:sp>
        <p:nvSpPr>
          <p:cNvPr id="3" name="Subtitle 2"/>
          <p:cNvSpPr>
            <a:spLocks noGrp="1"/>
          </p:cNvSpPr>
          <p:nvPr>
            <p:ph type="subTitle" idx="1" hasCustomPrompt="1"/>
          </p:nvPr>
        </p:nvSpPr>
        <p:spPr>
          <a:xfrm>
            <a:off x="253437" y="6306280"/>
            <a:ext cx="9144000" cy="361992"/>
          </a:xfrm>
        </p:spPr>
        <p:txBody>
          <a:bodyPr anchor="b"/>
          <a:lstStyle>
            <a:lvl1pPr marL="0" indent="0" algn="l">
              <a:buNone/>
              <a:defRPr sz="2000">
                <a:solidFill>
                  <a:schemeClr val="tx2"/>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short subheading</a:t>
            </a:r>
            <a:endParaRPr lang="da-DK"/>
          </a:p>
        </p:txBody>
      </p:sp>
      <p:sp>
        <p:nvSpPr>
          <p:cNvPr id="4" name="Date Placeholder 3">
            <a:extLst>
              <a:ext uri="{FF2B5EF4-FFF2-40B4-BE49-F238E27FC236}">
                <a16:creationId xmlns:a16="http://schemas.microsoft.com/office/drawing/2014/main" id="{ACAC8EEF-FDE3-FC05-2806-CA1DC5722FD6}"/>
              </a:ext>
            </a:extLst>
          </p:cNvPr>
          <p:cNvSpPr>
            <a:spLocks noGrp="1"/>
          </p:cNvSpPr>
          <p:nvPr>
            <p:ph type="dt" sz="half" idx="11"/>
          </p:nvPr>
        </p:nvSpPr>
        <p:spPr>
          <a:xfrm>
            <a:off x="9651667" y="6447257"/>
            <a:ext cx="2308391"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681847370"/>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hapter B">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449737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hapter C">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5399312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hapter D">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17465854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hapter E">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2617512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hapter F">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564309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731011111"/>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3" name="Content Placeholder 2"/>
          <p:cNvSpPr>
            <a:spLocks noGrp="1"/>
          </p:cNvSpPr>
          <p:nvPr>
            <p:ph idx="1" hasCustomPrompt="1"/>
          </p:nvPr>
        </p:nvSpPr>
        <p:spPr>
          <a:xfrm>
            <a:off x="450000" y="2343600"/>
            <a:ext cx="107928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61863946"/>
      </p:ext>
    </p:extLst>
  </p:cSld>
  <p:clrMapOvr>
    <a:masterClrMapping/>
  </p:clrMapOvr>
  <p:extLst>
    <p:ext uri="{DCECCB84-F9BA-43D5-87BE-67443E8EF086}">
      <p15:sldGuideLst xmlns:p15="http://schemas.microsoft.com/office/powerpoint/2012/main">
        <p15:guide id="1" orient="horz" pos="1476" userDrawn="1">
          <p15:clr>
            <a:srgbClr val="A4A3A4"/>
          </p15:clr>
        </p15:guide>
        <p15:guide id="2" orient="horz" pos="1229" userDrawn="1">
          <p15:clr>
            <a:srgbClr val="A4A3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4" name="Picture Placeholder 4">
            <a:extLst>
              <a:ext uri="{FF2B5EF4-FFF2-40B4-BE49-F238E27FC236}">
                <a16:creationId xmlns:a16="http://schemas.microsoft.com/office/drawing/2014/main" id="{271CACBD-0E79-1B37-9D79-83106CCF6764}"/>
              </a:ext>
            </a:extLst>
          </p:cNvPr>
          <p:cNvSpPr>
            <a:spLocks noGrp="1"/>
          </p:cNvSpPr>
          <p:nvPr>
            <p:ph type="pic" sz="quarter" idx="16" hasCustomPrompt="1"/>
          </p:nvPr>
        </p:nvSpPr>
        <p:spPr>
          <a:xfrm>
            <a:off x="-1" y="0"/>
            <a:ext cx="12193200" cy="6857999"/>
          </a:xfrm>
          <a:solidFill>
            <a:schemeClr val="bg1">
              <a:lumMod val="85000"/>
            </a:schemeClr>
          </a:solidFill>
        </p:spPr>
        <p:txBody>
          <a:bodyPr lIns="36000" tIns="36000" rIns="36000" anchor="t" anchorCtr="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1" name="Text Placeholder logo">
            <a:extLst>
              <a:ext uri="{FF2B5EF4-FFF2-40B4-BE49-F238E27FC236}">
                <a16:creationId xmlns:a16="http://schemas.microsoft.com/office/drawing/2014/main" id="{52433043-7534-8EE3-C41A-C3540D6B8F01}"/>
              </a:ext>
            </a:extLst>
          </p:cNvPr>
          <p:cNvSpPr>
            <a:spLocks noGrp="1"/>
          </p:cNvSpPr>
          <p:nvPr>
            <p:ph type="body" sz="quarter" idx="33" hasCustomPrompt="1"/>
          </p:nvPr>
        </p:nvSpPr>
        <p:spPr>
          <a:xfrm>
            <a:off x="11245816" y="371478"/>
            <a:ext cx="510924" cy="507204"/>
          </a:xfrm>
          <a:blipFill>
            <a:blip r:embed="rId2">
              <a:extLst>
                <a:ext uri="{96DAC541-7B7A-43D3-8B79-37D633B846F1}">
                  <asvg:svgBlip xmlns:asvg="http://schemas.microsoft.com/office/drawing/2016/SVG/main" r:embed="rId3"/>
                </a:ext>
              </a:extLst>
            </a:blip>
            <a:srcRect/>
            <a:stretch>
              <a:fillRect t="-137" b="-137"/>
            </a:stretch>
          </a:blipFill>
        </p:spPr>
        <p:txBody>
          <a:bodyPr/>
          <a:lstStyle>
            <a:lvl1pPr marL="0" indent="0">
              <a:buNone/>
              <a:defRPr sz="700">
                <a:noFill/>
              </a:defRPr>
            </a:lvl1pPr>
          </a:lstStyle>
          <a:p>
            <a:pPr lvl="0"/>
            <a:r>
              <a:rPr lang="da-DK" dirty="0"/>
              <a:t>.</a:t>
            </a:r>
            <a:endParaRPr lang="da-DK"/>
          </a:p>
        </p:txBody>
      </p:sp>
      <p:sp>
        <p:nvSpPr>
          <p:cNvPr id="2" name="Title 1"/>
          <p:cNvSpPr>
            <a:spLocks noGrp="1"/>
          </p:cNvSpPr>
          <p:nvPr>
            <p:ph type="title" hasCustomPrompt="1"/>
          </p:nvPr>
        </p:nvSpPr>
        <p:spPr>
          <a:xfrm>
            <a:off x="450000" y="622800"/>
            <a:ext cx="10184400" cy="982800"/>
          </a:xfrm>
        </p:spPr>
        <p:txBody>
          <a:bodyPr/>
          <a:lstStyle>
            <a:lvl1pPr>
              <a:defRPr>
                <a:solidFill>
                  <a:schemeClr val="bg1"/>
                </a:solidFill>
              </a:defRPr>
            </a:lvl1p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26800"/>
          </a:xfrm>
        </p:spPr>
        <p:txBody>
          <a:bodyPr anchor="t" anchorCtr="0"/>
          <a:lstStyle>
            <a:lvl1pPr marL="0" indent="0" algn="l">
              <a:spcBef>
                <a:spcPts val="0"/>
              </a:spcBef>
              <a:buFont typeface="Arial" panose="020B0604020202020204" pitchFamily="34" charset="0"/>
              <a:buChar char="​"/>
              <a:defRPr sz="1200" b="0">
                <a:solidFill>
                  <a:schemeClr val="bg1"/>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bg1"/>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lvl1pPr>
              <a:defRPr>
                <a:solidFill>
                  <a:schemeClr val="bg1"/>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lvl1pPr>
              <a:defRPr>
                <a:solidFill>
                  <a:schemeClr val="bg1"/>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853003470"/>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ubtitle and Content +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6" name="Picture Placeholder 4">
            <a:extLst>
              <a:ext uri="{FF2B5EF4-FFF2-40B4-BE49-F238E27FC236}">
                <a16:creationId xmlns:a16="http://schemas.microsoft.com/office/drawing/2014/main" id="{6C86B9F5-85D6-D62A-6ECE-158C5B2033D4}"/>
              </a:ext>
            </a:extLst>
          </p:cNvPr>
          <p:cNvSpPr>
            <a:spLocks noGrp="1"/>
          </p:cNvSpPr>
          <p:nvPr>
            <p:ph type="pic" sz="quarter" idx="16" hasCustomPrompt="1"/>
          </p:nvPr>
        </p:nvSpPr>
        <p:spPr>
          <a:xfrm>
            <a:off x="-1" y="0"/>
            <a:ext cx="121932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1" name="Text Placeholder logo">
            <a:extLst>
              <a:ext uri="{FF2B5EF4-FFF2-40B4-BE49-F238E27FC236}">
                <a16:creationId xmlns:a16="http://schemas.microsoft.com/office/drawing/2014/main" id="{9B8E0D7C-3C8A-1630-9A0C-C9FC10A7E846}"/>
              </a:ext>
            </a:extLst>
          </p:cNvPr>
          <p:cNvSpPr>
            <a:spLocks noGrp="1"/>
          </p:cNvSpPr>
          <p:nvPr>
            <p:ph type="body" sz="quarter" idx="33" hasCustomPrompt="1"/>
          </p:nvPr>
        </p:nvSpPr>
        <p:spPr>
          <a:xfrm>
            <a:off x="11245816" y="371478"/>
            <a:ext cx="510924" cy="507204"/>
          </a:xfrm>
          <a:blipFill>
            <a:blip r:embed="rId2">
              <a:extLst>
                <a:ext uri="{96DAC541-7B7A-43D3-8B79-37D633B846F1}">
                  <asvg:svgBlip xmlns:asvg="http://schemas.microsoft.com/office/drawing/2016/SVG/main" r:embed="rId3"/>
                </a:ext>
              </a:extLst>
            </a:blip>
            <a:srcRect/>
            <a:stretch>
              <a:fillRect t="-137" b="-137"/>
            </a:stretch>
          </a:blipFill>
        </p:spPr>
        <p:txBody>
          <a:bodyPr/>
          <a:lstStyle>
            <a:lvl1pPr marL="0" indent="0">
              <a:buNone/>
              <a:defRPr sz="700">
                <a:noFill/>
              </a:defRPr>
            </a:lvl1pPr>
          </a:lstStyle>
          <a:p>
            <a:pPr lvl="0"/>
            <a:r>
              <a:rPr lang="da-DK" dirty="0"/>
              <a:t>.</a:t>
            </a:r>
            <a:endParaRPr lang="da-DK"/>
          </a:p>
        </p:txBody>
      </p:sp>
      <p:sp>
        <p:nvSpPr>
          <p:cNvPr id="2" name="Title 1"/>
          <p:cNvSpPr>
            <a:spLocks noGrp="1"/>
          </p:cNvSpPr>
          <p:nvPr>
            <p:ph type="title" hasCustomPrompt="1"/>
          </p:nvPr>
        </p:nvSpPr>
        <p:spPr>
          <a:xfrm>
            <a:off x="450000" y="622800"/>
            <a:ext cx="10184400" cy="982800"/>
          </a:xfrm>
        </p:spPr>
        <p:txBody>
          <a:bodyPr/>
          <a:lstStyle>
            <a:lvl1pPr>
              <a:defRPr>
                <a:solidFill>
                  <a:schemeClr val="bg1"/>
                </a:solidFill>
              </a:defRPr>
            </a:lvl1pPr>
          </a:lstStyle>
          <a:p>
            <a:r>
              <a:rPr lang="da-DK" noProof="0" dirty="0"/>
              <a:t>Click to add title. </a:t>
            </a:r>
            <a:br>
              <a:rPr lang="en-GB" noProof="0" dirty="0"/>
            </a:br>
            <a:r>
              <a:rPr lang="da-DK" noProof="0" dirty="0"/>
              <a:t>Maximum two lines.</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solidFill>
                  <a:schemeClr val="bg1"/>
                </a:solidFill>
              </a:defRPr>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3" name="Content Placeholder 2"/>
          <p:cNvSpPr>
            <a:spLocks noGrp="1"/>
          </p:cNvSpPr>
          <p:nvPr>
            <p:ph idx="1" hasCustomPrompt="1"/>
          </p:nvPr>
        </p:nvSpPr>
        <p:spPr>
          <a:xfrm>
            <a:off x="450000" y="2343600"/>
            <a:ext cx="10792800" cy="3495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bg1"/>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bg1"/>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lvl1pPr>
              <a:defRPr>
                <a:solidFill>
                  <a:schemeClr val="bg1"/>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lvl1pPr>
              <a:defRPr>
                <a:solidFill>
                  <a:schemeClr val="bg1"/>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687477965"/>
      </p:ext>
    </p:extLst>
  </p:cSld>
  <p:clrMapOvr>
    <a:masterClrMapping/>
  </p:clrMapOvr>
  <p:extLst>
    <p:ext uri="{DCECCB84-F9BA-43D5-87BE-67443E8EF086}">
      <p15:sldGuideLst xmlns:p15="http://schemas.microsoft.com/office/powerpoint/2012/main">
        <p15:guide id="1" orient="horz" pos="1476" userDrawn="1">
          <p15:clr>
            <a:srgbClr val="A4A3A4"/>
          </p15:clr>
        </p15:guide>
        <p15:guide id="2" orient="horz" pos="1229" userDrawn="1">
          <p15:clr>
            <a:srgbClr val="A4A3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51696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Content Placeholder 2">
            <a:extLst>
              <a:ext uri="{FF2B5EF4-FFF2-40B4-BE49-F238E27FC236}">
                <a16:creationId xmlns:a16="http://schemas.microsoft.com/office/drawing/2014/main" id="{B43E4A7F-5A51-60D5-529B-E12DCEF5A436}"/>
              </a:ext>
            </a:extLst>
          </p:cNvPr>
          <p:cNvSpPr>
            <a:spLocks noGrp="1"/>
          </p:cNvSpPr>
          <p:nvPr>
            <p:ph idx="15" hasCustomPrompt="1"/>
          </p:nvPr>
        </p:nvSpPr>
        <p:spPr>
          <a:xfrm>
            <a:off x="6073200" y="1951200"/>
            <a:ext cx="51696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956383676"/>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1229" userDrawn="1">
          <p15:clr>
            <a:srgbClr val="A4A3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Page B">
    <p:spTree>
      <p:nvGrpSpPr>
        <p:cNvPr id="1" name=""/>
        <p:cNvGrpSpPr/>
        <p:nvPr/>
      </p:nvGrpSpPr>
      <p:grpSpPr>
        <a:xfrm>
          <a:off x="0" y="0"/>
          <a:ext cx="0" cy="0"/>
          <a:chOff x="0" y="0"/>
          <a:chExt cx="0" cy="0"/>
        </a:xfrm>
      </p:grpSpPr>
      <p:sp>
        <p:nvSpPr>
          <p:cNvPr id="6" name="Footer Placeholder 8" hidden="1">
            <a:extLst>
              <a:ext uri="{FF2B5EF4-FFF2-40B4-BE49-F238E27FC236}">
                <a16:creationId xmlns:a16="http://schemas.microsoft.com/office/drawing/2014/main" id="{673DCDBB-5378-5C72-3B3C-7D17B1822C55}"/>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7" name="Slide Number Placeholder 10" hidden="1">
            <a:extLst>
              <a:ext uri="{FF2B5EF4-FFF2-40B4-BE49-F238E27FC236}">
                <a16:creationId xmlns:a16="http://schemas.microsoft.com/office/drawing/2014/main" id="{D10743B3-7AB6-E406-8FE0-08C1F6CB1585}"/>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8" name="Background">
            <a:extLst>
              <a:ext uri="{FF2B5EF4-FFF2-40B4-BE49-F238E27FC236}">
                <a16:creationId xmlns:a16="http://schemas.microsoft.com/office/drawing/2014/main" id="{385045A9-45C8-AF51-D91B-A0B2DDBDBD1B}"/>
              </a:ext>
            </a:extLst>
          </p:cNvPr>
          <p:cNvSpPr/>
          <p:nvPr userDrawn="1"/>
        </p:nvSpPr>
        <p:spPr bwMode="ltGray">
          <a:xfrm>
            <a:off x="0" y="0"/>
            <a:ext cx="121932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5" name="Logo">
            <a:extLst>
              <a:ext uri="{FF2B5EF4-FFF2-40B4-BE49-F238E27FC236}">
                <a16:creationId xmlns:a16="http://schemas.microsoft.com/office/drawing/2014/main" id="{821A11AC-9956-49D6-5AE0-0A82F638F3C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9886286" y="251489"/>
            <a:ext cx="2051998" cy="508647"/>
          </a:xfrm>
          <a:prstGeom prst="rect">
            <a:avLst/>
          </a:prstGeom>
        </p:spPr>
      </p:pic>
      <p:sp>
        <p:nvSpPr>
          <p:cNvPr id="2" name="Title 1"/>
          <p:cNvSpPr>
            <a:spLocks noGrp="1"/>
          </p:cNvSpPr>
          <p:nvPr>
            <p:ph type="ctrTitle" hasCustomPrompt="1"/>
          </p:nvPr>
        </p:nvSpPr>
        <p:spPr bwMode="white">
          <a:xfrm>
            <a:off x="253437" y="1692767"/>
            <a:ext cx="11706622" cy="3922966"/>
          </a:xfrm>
        </p:spPr>
        <p:txBody>
          <a:bodyPr anchor="b"/>
          <a:lstStyle>
            <a:lvl1pPr indent="1008202" algn="l">
              <a:lnSpc>
                <a:spcPct val="90000"/>
              </a:lnSpc>
              <a:defRPr sz="9002">
                <a:solidFill>
                  <a:srgbClr val="F4FFAF"/>
                </a:solidFill>
              </a:defRPr>
            </a:lvl1pPr>
          </a:lstStyle>
          <a:p>
            <a:r>
              <a:rPr lang="da-DK" dirty="0"/>
              <a:t>Click to add short title</a:t>
            </a:r>
            <a:endParaRPr lang="da-DK"/>
          </a:p>
        </p:txBody>
      </p:sp>
      <p:sp>
        <p:nvSpPr>
          <p:cNvPr id="3" name="Subtitle 2"/>
          <p:cNvSpPr>
            <a:spLocks noGrp="1"/>
          </p:cNvSpPr>
          <p:nvPr>
            <p:ph type="subTitle" idx="1" hasCustomPrompt="1"/>
          </p:nvPr>
        </p:nvSpPr>
        <p:spPr bwMode="white">
          <a:xfrm>
            <a:off x="253437" y="6306280"/>
            <a:ext cx="9144000" cy="361992"/>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short subheading</a:t>
            </a:r>
            <a:endParaRPr lang="da-DK"/>
          </a:p>
        </p:txBody>
      </p:sp>
      <p:sp>
        <p:nvSpPr>
          <p:cNvPr id="4" name="Date Placeholder 3">
            <a:extLst>
              <a:ext uri="{FF2B5EF4-FFF2-40B4-BE49-F238E27FC236}">
                <a16:creationId xmlns:a16="http://schemas.microsoft.com/office/drawing/2014/main" id="{9CAB8759-1E7B-5CBF-547C-0EB4AC0097F0}"/>
              </a:ext>
            </a:extLst>
          </p:cNvPr>
          <p:cNvSpPr>
            <a:spLocks noGrp="1"/>
          </p:cNvSpPr>
          <p:nvPr>
            <p:ph type="dt" sz="half" idx="11"/>
          </p:nvPr>
        </p:nvSpPr>
        <p:spPr bwMode="white">
          <a:xfrm>
            <a:off x="9651667" y="6447258"/>
            <a:ext cx="2308391" cy="221018"/>
          </a:xfrm>
        </p:spPr>
        <p:txBody>
          <a:bodyPr bIns="36000"/>
          <a:lstStyle>
            <a:lvl1pPr algn="r">
              <a:defRPr sz="1200">
                <a:solidFill>
                  <a:srgbClr val="F4FFAF"/>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1368078006"/>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5" orient="horz" pos="4201" userDrawn="1">
          <p15:clr>
            <a:srgbClr val="A4A3A4"/>
          </p15:clr>
        </p15:guide>
        <p15:guide id="6" pos="7535" userDrawn="1">
          <p15:clr>
            <a:srgbClr val="A4A3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51696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600"/>
            <a:ext cx="5169600" cy="3495225"/>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715624134"/>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3825" userDrawn="1">
          <p15:clr>
            <a:srgbClr val="A4A3A4"/>
          </p15:clr>
        </p15:guide>
        <p15:guide id="3" pos="3539" userDrawn="1">
          <p15:clr>
            <a:srgbClr val="A4A3A4"/>
          </p15:clr>
        </p15:guide>
        <p15:guide id="4" orient="horz" pos="1229" userDrawn="1">
          <p15:clr>
            <a:srgbClr val="A4A3A4"/>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one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51696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600"/>
            <a:ext cx="5169600" cy="3495225"/>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Tree>
    <p:extLst>
      <p:ext uri="{BB962C8B-B14F-4D97-AF65-F5344CB8AC3E}">
        <p14:creationId xmlns:p14="http://schemas.microsoft.com/office/powerpoint/2010/main" val="3291695491"/>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3825" userDrawn="1">
          <p15:clr>
            <a:srgbClr val="A4A3A4"/>
          </p15:clr>
        </p15:guide>
        <p15:guide id="3" pos="3539" userDrawn="1">
          <p15:clr>
            <a:srgbClr val="A4A3A4"/>
          </p15:clr>
        </p15:guide>
        <p15:guide id="4" orient="horz" pos="1229" userDrawn="1">
          <p15:clr>
            <a:srgbClr val="A4A3A4"/>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Content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3340800" cy="34956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3340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176000" y="2343600"/>
            <a:ext cx="3340800" cy="34952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4176000" y="1954342"/>
            <a:ext cx="33408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7902000" y="2343600"/>
            <a:ext cx="3340800" cy="34956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7902000" y="1954342"/>
            <a:ext cx="33408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797948340"/>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4737" userDrawn="1">
          <p15:clr>
            <a:srgbClr val="A4A3A4"/>
          </p15:clr>
        </p15:guide>
        <p15:guide id="3" pos="2388" userDrawn="1">
          <p15:clr>
            <a:srgbClr val="A4A3A4"/>
          </p15:clr>
        </p15:guide>
        <p15:guide id="4" pos="4977" userDrawn="1">
          <p15:clr>
            <a:srgbClr val="A4A3A4"/>
          </p15:clr>
        </p15:guide>
        <p15:guide id="5" pos="2631" userDrawn="1">
          <p15:clr>
            <a:srgbClr val="A4A3A4"/>
          </p15:clr>
        </p15:guide>
        <p15:guide id="6" orient="horz" pos="1229" userDrawn="1">
          <p15:clr>
            <a:srgbClr val="A4A3A4"/>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ntent B">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038"/>
            <a:ext cx="3340800" cy="3888162"/>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176000" y="1951080"/>
            <a:ext cx="3340800" cy="388774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7902000" y="1951038"/>
            <a:ext cx="3340800" cy="3888162"/>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1462077701"/>
      </p:ext>
    </p:extLst>
  </p:cSld>
  <p:clrMapOvr>
    <a:masterClrMapping/>
  </p:clrMapOvr>
  <p:extLst>
    <p:ext uri="{DCECCB84-F9BA-43D5-87BE-67443E8EF086}">
      <p15:sldGuideLst xmlns:p15="http://schemas.microsoft.com/office/powerpoint/2012/main">
        <p15:guide id="2" pos="4737" userDrawn="1">
          <p15:clr>
            <a:srgbClr val="A4A3A4"/>
          </p15:clr>
        </p15:guide>
        <p15:guide id="3" pos="2388" userDrawn="1">
          <p15:clr>
            <a:srgbClr val="A4A3A4"/>
          </p15:clr>
        </p15:guide>
        <p15:guide id="4" pos="4977" userDrawn="1">
          <p15:clr>
            <a:srgbClr val="A4A3A4"/>
          </p15:clr>
        </p15:guide>
        <p15:guide id="5" pos="2631" userDrawn="1">
          <p15:clr>
            <a:srgbClr val="A4A3A4"/>
          </p15:clr>
        </p15:guide>
        <p15:guide id="6" orient="horz" pos="1229" userDrawn="1">
          <p15:clr>
            <a:srgbClr val="A4A3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ree Content C">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150"/>
            <a:ext cx="5169600" cy="349605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150"/>
            <a:ext cx="5169600" cy="136485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60732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60732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36402410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ree Content D">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038"/>
            <a:ext cx="5169600" cy="3888162"/>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19548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6073200" y="40860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62015100"/>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3" userDrawn="1">
          <p15:clr>
            <a:srgbClr val="A4A3A4"/>
          </p15:clr>
        </p15:guide>
        <p15:guide id="8" orient="horz" pos="2336" userDrawn="1">
          <p15:clr>
            <a:srgbClr val="A4A3A4"/>
          </p15:clr>
        </p15:guide>
        <p15:guide id="9" orient="horz" pos="1229" userDrawn="1">
          <p15:clr>
            <a:srgbClr val="A4A3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hree Content 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6073200" y="2343150"/>
            <a:ext cx="5169600" cy="349605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60732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50000" y="2343150"/>
            <a:ext cx="5169600" cy="136485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4500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4500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55182283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ntent F">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6073200" y="1951038"/>
            <a:ext cx="5169600" cy="3888162"/>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50000" y="1951038"/>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0860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88392945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3" userDrawn="1">
          <p15:clr>
            <a:srgbClr val="A4A3A4"/>
          </p15:clr>
        </p15:guide>
        <p15:guide id="8" orient="horz" pos="2332" userDrawn="1">
          <p15:clr>
            <a:srgbClr val="A4A3A4"/>
          </p15:clr>
        </p15:guide>
        <p15:guide id="9" orient="horz" pos="1229" userDrawn="1">
          <p15:clr>
            <a:srgbClr val="A4A3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15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15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4500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Content Placeholder 2">
            <a:extLst>
              <a:ext uri="{FF2B5EF4-FFF2-40B4-BE49-F238E27FC236}">
                <a16:creationId xmlns:a16="http://schemas.microsoft.com/office/drawing/2014/main" id="{619BCC7F-214C-A8B6-3CA0-921A3820F919}"/>
              </a:ext>
            </a:extLst>
          </p:cNvPr>
          <p:cNvSpPr>
            <a:spLocks noGrp="1"/>
          </p:cNvSpPr>
          <p:nvPr>
            <p:ph idx="20" hasCustomPrompt="1"/>
          </p:nvPr>
        </p:nvSpPr>
        <p:spPr>
          <a:xfrm>
            <a:off x="60732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5" name="Text Placeholder 5">
            <a:extLst>
              <a:ext uri="{FF2B5EF4-FFF2-40B4-BE49-F238E27FC236}">
                <a16:creationId xmlns:a16="http://schemas.microsoft.com/office/drawing/2014/main" id="{A472C2C9-5631-CB15-CD23-7741259D4BE2}"/>
              </a:ext>
            </a:extLst>
          </p:cNvPr>
          <p:cNvSpPr>
            <a:spLocks noGrp="1"/>
          </p:cNvSpPr>
          <p:nvPr>
            <p:ph type="body" sz="quarter" idx="21" hasCustomPrompt="1"/>
          </p:nvPr>
        </p:nvSpPr>
        <p:spPr>
          <a:xfrm>
            <a:off x="6073200" y="40896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396304019"/>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our Content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48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19548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0860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4" name="Content Placeholder 2">
            <a:extLst>
              <a:ext uri="{FF2B5EF4-FFF2-40B4-BE49-F238E27FC236}">
                <a16:creationId xmlns:a16="http://schemas.microsoft.com/office/drawing/2014/main" id="{619BCC7F-214C-A8B6-3CA0-921A3820F919}"/>
              </a:ext>
            </a:extLst>
          </p:cNvPr>
          <p:cNvSpPr>
            <a:spLocks noGrp="1"/>
          </p:cNvSpPr>
          <p:nvPr>
            <p:ph idx="20" hasCustomPrompt="1"/>
          </p:nvPr>
        </p:nvSpPr>
        <p:spPr>
          <a:xfrm>
            <a:off x="6073200" y="40860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7825804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9" orient="horz" pos="2336" userDrawn="1">
          <p15:clr>
            <a:srgbClr val="A4A3A4"/>
          </p15:clr>
        </p15:guide>
        <p15:guide id="10" orient="horz" pos="1229" userDrawn="1">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Page Picture A">
    <p:spTree>
      <p:nvGrpSpPr>
        <p:cNvPr id="1" name=""/>
        <p:cNvGrpSpPr/>
        <p:nvPr/>
      </p:nvGrpSpPr>
      <p:grpSpPr>
        <a:xfrm>
          <a:off x="0" y="0"/>
          <a:ext cx="0" cy="0"/>
          <a:chOff x="0" y="0"/>
          <a:chExt cx="0" cy="0"/>
        </a:xfrm>
      </p:grpSpPr>
      <p:sp>
        <p:nvSpPr>
          <p:cNvPr id="5" name="Footer Placeholder 8" hidden="1">
            <a:extLst>
              <a:ext uri="{FF2B5EF4-FFF2-40B4-BE49-F238E27FC236}">
                <a16:creationId xmlns:a16="http://schemas.microsoft.com/office/drawing/2014/main" id="{44FBEF0F-BDBE-6728-FFBE-939351EAB84D}"/>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54F0CBE2-FA94-34C5-37F8-0C65E0DE91B0}"/>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9" name="Picture Placeholder 10">
            <a:extLst>
              <a:ext uri="{FF2B5EF4-FFF2-40B4-BE49-F238E27FC236}">
                <a16:creationId xmlns:a16="http://schemas.microsoft.com/office/drawing/2014/main" id="{1786C404-B396-7655-ECB6-1ABFA5CA1208}"/>
              </a:ext>
            </a:extLst>
          </p:cNvPr>
          <p:cNvSpPr>
            <a:spLocks noGrp="1"/>
          </p:cNvSpPr>
          <p:nvPr>
            <p:ph type="pic" sz="quarter" idx="13"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3" name="Plassholder for tekst logo">
            <a:extLst>
              <a:ext uri="{FF2B5EF4-FFF2-40B4-BE49-F238E27FC236}">
                <a16:creationId xmlns:a16="http://schemas.microsoft.com/office/drawing/2014/main" id="{946015B0-6D41-F251-4E0C-47AC8444C697}"/>
              </a:ext>
            </a:extLst>
          </p:cNvPr>
          <p:cNvSpPr>
            <a:spLocks noGrp="1"/>
          </p:cNvSpPr>
          <p:nvPr>
            <p:ph type="body" sz="quarter" idx="11" hasCustomPrompt="1"/>
          </p:nvPr>
        </p:nvSpPr>
        <p:spPr>
          <a:xfrm>
            <a:off x="9886445" y="251489"/>
            <a:ext cx="2051840" cy="508188"/>
          </a:xfrm>
          <a:prstGeom prst="rect">
            <a:avLst/>
          </a:prstGeo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100">
                <a:solidFill>
                  <a:srgbClr val="090C33"/>
                </a:solidFill>
              </a:defRPr>
            </a:lvl1pPr>
            <a:lvl2pPr>
              <a:defRPr sz="100">
                <a:solidFill>
                  <a:srgbClr val="000000"/>
                </a:solidFill>
              </a:defRPr>
            </a:lvl2pPr>
            <a:lvl3pPr>
              <a:defRPr sz="100">
                <a:solidFill>
                  <a:srgbClr val="000000"/>
                </a:solidFill>
              </a:defRPr>
            </a:lvl3pPr>
            <a:lvl4pPr>
              <a:defRPr sz="100">
                <a:solidFill>
                  <a:srgbClr val="000000"/>
                </a:solidFill>
              </a:defRPr>
            </a:lvl4pPr>
            <a:lvl5pPr>
              <a:defRPr sz="100">
                <a:solidFill>
                  <a:srgbClr val="000000"/>
                </a:solidFill>
              </a:defRPr>
            </a:lvl5pPr>
          </a:lstStyle>
          <a:p>
            <a:pPr lvl="0"/>
            <a:r>
              <a:rPr lang="da-DK" dirty="0"/>
              <a:t> </a:t>
            </a:r>
            <a:endParaRPr lang="da-DK"/>
          </a:p>
        </p:txBody>
      </p:sp>
      <p:sp>
        <p:nvSpPr>
          <p:cNvPr id="2" name="Title 1"/>
          <p:cNvSpPr>
            <a:spLocks noGrp="1"/>
          </p:cNvSpPr>
          <p:nvPr>
            <p:ph type="ctrTitle" hasCustomPrompt="1"/>
          </p:nvPr>
        </p:nvSpPr>
        <p:spPr>
          <a:xfrm>
            <a:off x="253437" y="1692767"/>
            <a:ext cx="11706622" cy="3922966"/>
          </a:xfrm>
        </p:spPr>
        <p:txBody>
          <a:bodyPr anchor="b"/>
          <a:lstStyle>
            <a:lvl1pPr indent="1008202" algn="l">
              <a:lnSpc>
                <a:spcPct val="90000"/>
              </a:lnSpc>
              <a:defRPr sz="9002">
                <a:solidFill>
                  <a:schemeClr val="lt1"/>
                </a:solidFill>
              </a:defRPr>
            </a:lvl1pPr>
          </a:lstStyle>
          <a:p>
            <a:r>
              <a:rPr lang="da-DK" dirty="0"/>
              <a:t>Click to add short title</a:t>
            </a:r>
            <a:endParaRPr lang="da-DK"/>
          </a:p>
        </p:txBody>
      </p:sp>
      <p:sp>
        <p:nvSpPr>
          <p:cNvPr id="3" name="Subtitle 2"/>
          <p:cNvSpPr>
            <a:spLocks noGrp="1"/>
          </p:cNvSpPr>
          <p:nvPr>
            <p:ph type="subTitle" idx="1"/>
          </p:nvPr>
        </p:nvSpPr>
        <p:spPr>
          <a:xfrm>
            <a:off x="253437" y="6306280"/>
            <a:ext cx="9144000" cy="361992"/>
          </a:xfrm>
        </p:spPr>
        <p:txBody>
          <a:bodyPr anchor="b"/>
          <a:lstStyle>
            <a:lvl1pPr marL="0" indent="0" algn="l">
              <a:buNone/>
              <a:defRPr sz="2000">
                <a:solidFill>
                  <a:srgbClr val="FFFFF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edit Master subtitle style</a:t>
            </a:r>
            <a:endParaRPr lang="da-DK"/>
          </a:p>
        </p:txBody>
      </p:sp>
      <p:sp>
        <p:nvSpPr>
          <p:cNvPr id="4" name="Date Placeholder 3">
            <a:extLst>
              <a:ext uri="{FF2B5EF4-FFF2-40B4-BE49-F238E27FC236}">
                <a16:creationId xmlns:a16="http://schemas.microsoft.com/office/drawing/2014/main" id="{7AED36E2-8932-3E43-D40B-840515BB95D5}"/>
              </a:ext>
            </a:extLst>
          </p:cNvPr>
          <p:cNvSpPr>
            <a:spLocks noGrp="1"/>
          </p:cNvSpPr>
          <p:nvPr>
            <p:ph type="dt" sz="half" idx="14"/>
          </p:nvPr>
        </p:nvSpPr>
        <p:spPr>
          <a:xfrm>
            <a:off x="9651667" y="6447255"/>
            <a:ext cx="2308391" cy="221018"/>
          </a:xfrm>
        </p:spPr>
        <p:txBody>
          <a:bodyPr bIns="36000"/>
          <a:lstStyle>
            <a:lvl1pPr algn="r">
              <a:defRPr sz="1200">
                <a:solidFill>
                  <a:schemeClr val="bg1"/>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1158647855"/>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and Picture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E969E1C8-2181-347E-0148-15171E89B180}"/>
              </a:ext>
            </a:extLst>
          </p:cNvPr>
          <p:cNvSpPr>
            <a:spLocks noGrp="1"/>
          </p:cNvSpPr>
          <p:nvPr>
            <p:ph type="dt" sz="half" idx="16"/>
          </p:nvPr>
        </p:nvSpPr>
        <p:spPr/>
        <p:txBody>
          <a:bodyPr/>
          <a:lstStyle/>
          <a:p>
            <a:fld id="{422FD456-FCAF-42A7-83AC-576433D435DC}" type="datetime3">
              <a:rPr lang="da-DK" smtClean="0"/>
              <a:t>17.12.2024</a:t>
            </a:fld>
            <a:endParaRPr lang="da-DK" dirty="0"/>
          </a:p>
        </p:txBody>
      </p:sp>
      <p:sp>
        <p:nvSpPr>
          <p:cNvPr id="12" name="Background">
            <a:extLst>
              <a:ext uri="{FF2B5EF4-FFF2-40B4-BE49-F238E27FC236}">
                <a16:creationId xmlns:a16="http://schemas.microsoft.com/office/drawing/2014/main" id="{9C106AFB-2B9D-4788-9A93-7BB726CB3D6C}"/>
              </a:ext>
            </a:extLst>
          </p:cNvPr>
          <p:cNvSpPr/>
          <p:nvPr userDrawn="1"/>
        </p:nvSpPr>
        <p:spPr>
          <a:xfrm>
            <a:off x="1" y="0"/>
            <a:ext cx="121920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6066000" y="360000"/>
            <a:ext cx="56772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4500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4" name="Footer Placeholder 13">
            <a:extLst>
              <a:ext uri="{FF2B5EF4-FFF2-40B4-BE49-F238E27FC236}">
                <a16:creationId xmlns:a16="http://schemas.microsoft.com/office/drawing/2014/main" id="{A48FBC90-195E-57A0-0462-F0D73423890D}"/>
              </a:ext>
            </a:extLst>
          </p:cNvPr>
          <p:cNvSpPr>
            <a:spLocks noGrp="1"/>
          </p:cNvSpPr>
          <p:nvPr>
            <p:ph type="ftr" sz="quarter" idx="17"/>
          </p:nvPr>
        </p:nvSpPr>
        <p:spPr>
          <a:xfrm>
            <a:off x="3178213" y="6188400"/>
            <a:ext cx="2055600" cy="309600"/>
          </a:xfrm>
        </p:spPr>
        <p:txBody>
          <a:bodyPr/>
          <a:lstStyle/>
          <a:p>
            <a:r>
              <a:rPr lang="da-DK" dirty="0"/>
              <a:t>Gjensidige Forsikring Group</a:t>
            </a:r>
            <a:endParaRPr lang="da-DK"/>
          </a:p>
        </p:txBody>
      </p:sp>
      <p:sp>
        <p:nvSpPr>
          <p:cNvPr id="15" name="Slide Number Placeholder 14">
            <a:extLst>
              <a:ext uri="{FF2B5EF4-FFF2-40B4-BE49-F238E27FC236}">
                <a16:creationId xmlns:a16="http://schemas.microsoft.com/office/drawing/2014/main" id="{78C026FD-2C52-4190-71F8-8EF3202C65D2}"/>
              </a:ext>
            </a:extLst>
          </p:cNvPr>
          <p:cNvSpPr>
            <a:spLocks noGrp="1"/>
          </p:cNvSpPr>
          <p:nvPr>
            <p:ph type="sldNum" sz="quarter" idx="18"/>
          </p:nvPr>
        </p:nvSpPr>
        <p:spPr>
          <a:xfrm>
            <a:off x="5334613"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690958534"/>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1229" userDrawn="1">
          <p15:clr>
            <a:srgbClr val="A4A3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ubtitle, Content and Picture A">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11" name="Background">
            <a:extLst>
              <a:ext uri="{FF2B5EF4-FFF2-40B4-BE49-F238E27FC236}">
                <a16:creationId xmlns:a16="http://schemas.microsoft.com/office/drawing/2014/main" id="{E9A2868D-5CF2-4BC3-9A0E-75C4CFC08AAB}"/>
              </a:ext>
            </a:extLst>
          </p:cNvPr>
          <p:cNvSpPr/>
          <p:nvPr userDrawn="1"/>
        </p:nvSpPr>
        <p:spPr>
          <a:xfrm>
            <a:off x="0" y="0"/>
            <a:ext cx="121920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6066000" y="360000"/>
            <a:ext cx="56772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6" name="Footer Placeholder 15">
            <a:extLst>
              <a:ext uri="{FF2B5EF4-FFF2-40B4-BE49-F238E27FC236}">
                <a16:creationId xmlns:a16="http://schemas.microsoft.com/office/drawing/2014/main" id="{BD9CF7D6-A799-EAA2-48E4-0816DEC76199}"/>
              </a:ext>
            </a:extLst>
          </p:cNvPr>
          <p:cNvSpPr>
            <a:spLocks noGrp="1"/>
          </p:cNvSpPr>
          <p:nvPr>
            <p:ph type="ftr" sz="quarter" idx="18"/>
          </p:nvPr>
        </p:nvSpPr>
        <p:spPr>
          <a:xfrm>
            <a:off x="3178800" y="6188400"/>
            <a:ext cx="2055600" cy="309600"/>
          </a:xfrm>
        </p:spPr>
        <p:txBody>
          <a:bodyPr/>
          <a:lstStyle/>
          <a:p>
            <a:r>
              <a:rPr lang="da-DK" dirty="0"/>
              <a:t>Gjensidige Forsikring Group</a:t>
            </a:r>
            <a:endParaRPr lang="da-DK"/>
          </a:p>
        </p:txBody>
      </p:sp>
      <p:sp>
        <p:nvSpPr>
          <p:cNvPr id="17" name="Slide Number Placeholder 16">
            <a:extLst>
              <a:ext uri="{FF2B5EF4-FFF2-40B4-BE49-F238E27FC236}">
                <a16:creationId xmlns:a16="http://schemas.microsoft.com/office/drawing/2014/main" id="{A6CE054A-7F02-5CBD-D46F-384773F34766}"/>
              </a:ext>
            </a:extLst>
          </p:cNvPr>
          <p:cNvSpPr>
            <a:spLocks noGrp="1"/>
          </p:cNvSpPr>
          <p:nvPr>
            <p:ph type="sldNum" sz="quarter" idx="19"/>
          </p:nvPr>
        </p:nvSpPr>
        <p:spPr>
          <a:xfrm>
            <a:off x="53352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357249318"/>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1229" userDrawn="1">
          <p15:clr>
            <a:srgbClr val="A4A3A4"/>
          </p15:clr>
        </p15:guide>
        <p15:guide id="4" orient="horz" pos="1476" userDrawn="1">
          <p15:clr>
            <a:srgbClr val="A4A3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and Picture B">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450000" y="360000"/>
            <a:ext cx="51624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6080400" y="622800"/>
            <a:ext cx="4568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6080400" y="363600"/>
            <a:ext cx="4568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Date Placeholder 1">
            <a:extLst>
              <a:ext uri="{FF2B5EF4-FFF2-40B4-BE49-F238E27FC236}">
                <a16:creationId xmlns:a16="http://schemas.microsoft.com/office/drawing/2014/main" id="{2F4DAB64-F95F-F0A1-CC0B-F7E7B22DC840}"/>
              </a:ext>
            </a:extLst>
          </p:cNvPr>
          <p:cNvSpPr>
            <a:spLocks noGrp="1"/>
          </p:cNvSpPr>
          <p:nvPr>
            <p:ph type="dt" sz="half" idx="16"/>
          </p:nvPr>
        </p:nvSpPr>
        <p:spPr/>
        <p:txBody>
          <a:bodyPr/>
          <a:lstStyle/>
          <a:p>
            <a:fld id="{422FD456-FCAF-42A7-83AC-576433D435DC}" type="datetime3">
              <a:rPr lang="da-DK" smtClean="0"/>
              <a:t>17.12.2024</a:t>
            </a:fld>
            <a:endParaRPr lang="da-DK" dirty="0"/>
          </a:p>
        </p:txBody>
      </p:sp>
      <p:sp>
        <p:nvSpPr>
          <p:cNvPr id="5" name="Footer Placeholder 4">
            <a:extLst>
              <a:ext uri="{FF2B5EF4-FFF2-40B4-BE49-F238E27FC236}">
                <a16:creationId xmlns:a16="http://schemas.microsoft.com/office/drawing/2014/main" id="{F3CF88B1-69D5-DA88-EF3B-42A48008B3B4}"/>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F5DC5F66-032A-CD9E-3468-15625EB4FE5D}"/>
              </a:ext>
            </a:extLst>
          </p:cNvPr>
          <p:cNvSpPr>
            <a:spLocks noGrp="1"/>
          </p:cNvSpPr>
          <p:nvPr>
            <p:ph type="sldNum" sz="quarter" idx="18"/>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664536133"/>
      </p:ext>
    </p:extLst>
  </p:cSld>
  <p:clrMapOvr>
    <a:masterClrMapping/>
  </p:clrMapOvr>
  <p:extLst>
    <p:ext uri="{DCECCB84-F9BA-43D5-87BE-67443E8EF086}">
      <p15:sldGuideLst xmlns:p15="http://schemas.microsoft.com/office/powerpoint/2012/main">
        <p15:guide id="1" pos="3535" userDrawn="1">
          <p15:clr>
            <a:srgbClr val="A4A3A4"/>
          </p15:clr>
        </p15:guide>
        <p15:guide id="2" pos="3831" userDrawn="1">
          <p15:clr>
            <a:srgbClr val="A4A3A4"/>
          </p15:clr>
        </p15:guide>
        <p15:guide id="3" orient="horz" pos="1229" userDrawn="1">
          <p15:clr>
            <a:srgbClr val="A4A3A4"/>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ubtitle, Content and Picture B">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7A5F7D09-CC08-03BC-75B4-B942599AF478}"/>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6080400" y="622800"/>
            <a:ext cx="45526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60804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50000" y="360000"/>
            <a:ext cx="51624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6080400" y="363600"/>
            <a:ext cx="45540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3179CFF3-C532-0183-BD1C-46A934942522}"/>
              </a:ext>
            </a:extLst>
          </p:cNvPr>
          <p:cNvSpPr>
            <a:spLocks noGrp="1"/>
          </p:cNvSpPr>
          <p:nvPr>
            <p:ph type="ftr" sz="quarter" idx="18"/>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4AC5D3A9-61A7-53BE-8D7E-EF491AC5860B}"/>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182889123"/>
      </p:ext>
    </p:extLst>
  </p:cSld>
  <p:clrMapOvr>
    <a:masterClrMapping/>
  </p:clrMapOvr>
  <p:extLst>
    <p:ext uri="{DCECCB84-F9BA-43D5-87BE-67443E8EF086}">
      <p15:sldGuideLst xmlns:p15="http://schemas.microsoft.com/office/powerpoint/2012/main">
        <p15:guide id="1" pos="3831"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and  Picture C">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337C8326-834A-8866-A18D-5C0CD4F75D2C}"/>
              </a:ext>
            </a:extLst>
          </p:cNvPr>
          <p:cNvSpPr>
            <a:spLocks noGrp="1"/>
          </p:cNvSpPr>
          <p:nvPr>
            <p:ph type="dt" sz="half" idx="16"/>
          </p:nvPr>
        </p:nvSpPr>
        <p:spPr/>
        <p:txBody>
          <a:bodyPr/>
          <a:lstStyle/>
          <a:p>
            <a:fld id="{422FD456-FCAF-42A7-83AC-576433D435DC}" type="datetime3">
              <a:rPr lang="da-DK" smtClean="0"/>
              <a:t>17.12.2024</a:t>
            </a:fld>
            <a:endParaRPr lang="da-DK" dirty="0"/>
          </a:p>
        </p:txBody>
      </p:sp>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6066000" y="1119600"/>
            <a:ext cx="56772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449999"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82472E5C-8DFF-F501-E2EC-BE1C1B3D58F2}"/>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ECC454DC-C9C0-D18D-4762-C87D5B851B82}"/>
              </a:ext>
            </a:extLst>
          </p:cNvPr>
          <p:cNvSpPr>
            <a:spLocks noGrp="1"/>
          </p:cNvSpPr>
          <p:nvPr>
            <p:ph type="sldNum" sz="quarter" idx="18"/>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56646409"/>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705" userDrawn="1">
          <p15:clr>
            <a:srgbClr val="A4A3A4"/>
          </p15:clr>
        </p15:guide>
        <p15:guide id="4" orient="horz" pos="1229" userDrawn="1">
          <p15:clr>
            <a:srgbClr val="A4A3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ubtitle, Content and Picture C ">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6066000" y="1119600"/>
            <a:ext cx="56772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495292528"/>
      </p:ext>
    </p:extLst>
  </p:cSld>
  <p:clrMapOvr>
    <a:masterClrMapping/>
  </p:clrMapOvr>
  <p:extLst>
    <p:ext uri="{DCECCB84-F9BA-43D5-87BE-67443E8EF086}">
      <p15:sldGuideLst xmlns:p15="http://schemas.microsoft.com/office/powerpoint/2012/main">
        <p15:guide id="1" pos="3821"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guide id="5" orient="horz" pos="705" userDrawn="1">
          <p15:clr>
            <a:srgbClr val="A4A3A4"/>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and Picture D">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450000" y="1119600"/>
            <a:ext cx="51624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6080400" y="622800"/>
            <a:ext cx="45540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49999" y="363600"/>
            <a:ext cx="5162399"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Date Placeholder 1">
            <a:extLst>
              <a:ext uri="{FF2B5EF4-FFF2-40B4-BE49-F238E27FC236}">
                <a16:creationId xmlns:a16="http://schemas.microsoft.com/office/drawing/2014/main" id="{2F4DAB64-F95F-F0A1-CC0B-F7E7B22DC840}"/>
              </a:ext>
            </a:extLst>
          </p:cNvPr>
          <p:cNvSpPr>
            <a:spLocks noGrp="1"/>
          </p:cNvSpPr>
          <p:nvPr>
            <p:ph type="dt" sz="half" idx="16"/>
          </p:nvPr>
        </p:nvSpPr>
        <p:spPr/>
        <p:txBody>
          <a:bodyPr/>
          <a:lstStyle/>
          <a:p>
            <a:fld id="{422FD456-FCAF-42A7-83AC-576433D435DC}" type="datetime3">
              <a:rPr lang="da-DK" smtClean="0"/>
              <a:t>17.12.2024</a:t>
            </a:fld>
            <a:endParaRPr lang="da-DK" dirty="0"/>
          </a:p>
        </p:txBody>
      </p:sp>
      <p:sp>
        <p:nvSpPr>
          <p:cNvPr id="5" name="Footer Placeholder 4">
            <a:extLst>
              <a:ext uri="{FF2B5EF4-FFF2-40B4-BE49-F238E27FC236}">
                <a16:creationId xmlns:a16="http://schemas.microsoft.com/office/drawing/2014/main" id="{F3CF88B1-69D5-DA88-EF3B-42A48008B3B4}"/>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F5DC5F66-032A-CD9E-3468-15625EB4FE5D}"/>
              </a:ext>
            </a:extLst>
          </p:cNvPr>
          <p:cNvSpPr>
            <a:spLocks noGrp="1"/>
          </p:cNvSpPr>
          <p:nvPr>
            <p:ph type="sldNum" sz="quarter" idx="18"/>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662489774"/>
      </p:ext>
    </p:extLst>
  </p:cSld>
  <p:clrMapOvr>
    <a:masterClrMapping/>
  </p:clrMapOvr>
  <p:extLst>
    <p:ext uri="{DCECCB84-F9BA-43D5-87BE-67443E8EF086}">
      <p15:sldGuideLst xmlns:p15="http://schemas.microsoft.com/office/powerpoint/2012/main">
        <p15:guide id="1" pos="3535" userDrawn="1">
          <p15:clr>
            <a:srgbClr val="A4A3A4"/>
          </p15:clr>
        </p15:guide>
        <p15:guide id="2" pos="3831" userDrawn="1">
          <p15:clr>
            <a:srgbClr val="A4A3A4"/>
          </p15:clr>
        </p15:guide>
        <p15:guide id="3" orient="horz" pos="705" userDrawn="1">
          <p15:clr>
            <a:srgbClr val="A4A3A4"/>
          </p15:clr>
        </p15:guide>
        <p15:guide id="4" orient="horz" pos="1229" userDrawn="1">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ubtitle, Content and Picture D">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7A5F7D09-CC08-03BC-75B4-B942599AF478}"/>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6080400" y="622800"/>
            <a:ext cx="45526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60804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50000" y="1119600"/>
            <a:ext cx="5162400" cy="4719600"/>
          </a:xfrm>
          <a:solidFill>
            <a:schemeClr val="bg1">
              <a:lumMod val="85000"/>
            </a:schemeClr>
          </a:solidFill>
        </p:spPr>
        <p:txBody>
          <a:bodyPr lIns="36000" t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3179CFF3-C532-0183-BD1C-46A934942522}"/>
              </a:ext>
            </a:extLst>
          </p:cNvPr>
          <p:cNvSpPr>
            <a:spLocks noGrp="1"/>
          </p:cNvSpPr>
          <p:nvPr>
            <p:ph type="ftr" sz="quarter" idx="18"/>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4AC5D3A9-61A7-53BE-8D7E-EF491AC5860B}"/>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82409751"/>
      </p:ext>
    </p:extLst>
  </p:cSld>
  <p:clrMapOvr>
    <a:masterClrMapping/>
  </p:clrMapOvr>
  <p:extLst>
    <p:ext uri="{DCECCB84-F9BA-43D5-87BE-67443E8EF086}">
      <p15:sldGuideLst xmlns:p15="http://schemas.microsoft.com/office/powerpoint/2012/main">
        <p15:guide id="1" pos="3831"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guide id="5" orient="horz" pos="705" userDrawn="1">
          <p15:clr>
            <a:srgbClr val="A4A3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ntent and Picture no subtitle">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49999"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49999" y="622800"/>
            <a:ext cx="101830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651200"/>
            <a:ext cx="5162400" cy="118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
        <p:nvSpPr>
          <p:cNvPr id="8" name="Picture Placeholder 4">
            <a:extLst>
              <a:ext uri="{FF2B5EF4-FFF2-40B4-BE49-F238E27FC236}">
                <a16:creationId xmlns:a16="http://schemas.microsoft.com/office/drawing/2014/main" id="{42E337EE-C2DD-CCAA-5FD6-BC14380DFC59}"/>
              </a:ext>
            </a:extLst>
          </p:cNvPr>
          <p:cNvSpPr>
            <a:spLocks noGrp="1"/>
          </p:cNvSpPr>
          <p:nvPr>
            <p:ph type="pic" sz="quarter" idx="20" hasCustomPrompt="1"/>
          </p:nvPr>
        </p:nvSpPr>
        <p:spPr>
          <a:xfrm>
            <a:off x="6080400"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1" name="Content Placeholder 2">
            <a:extLst>
              <a:ext uri="{FF2B5EF4-FFF2-40B4-BE49-F238E27FC236}">
                <a16:creationId xmlns:a16="http://schemas.microsoft.com/office/drawing/2014/main" id="{B3F0B3FB-2631-5F27-0438-D46D94661AAD}"/>
              </a:ext>
            </a:extLst>
          </p:cNvPr>
          <p:cNvSpPr>
            <a:spLocks noGrp="1"/>
          </p:cNvSpPr>
          <p:nvPr>
            <p:ph idx="21" hasCustomPrompt="1"/>
          </p:nvPr>
        </p:nvSpPr>
        <p:spPr>
          <a:xfrm>
            <a:off x="6080400" y="4651200"/>
            <a:ext cx="5162400" cy="118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Tree>
    <p:extLst>
      <p:ext uri="{BB962C8B-B14F-4D97-AF65-F5344CB8AC3E}">
        <p14:creationId xmlns:p14="http://schemas.microsoft.com/office/powerpoint/2010/main" val="1296041918"/>
      </p:ext>
    </p:extLst>
  </p:cSld>
  <p:clrMapOvr>
    <a:masterClrMapping/>
  </p:clrMapOvr>
  <p:extLst>
    <p:ext uri="{DCECCB84-F9BA-43D5-87BE-67443E8EF086}">
      <p15:sldGuideLst xmlns:p15="http://schemas.microsoft.com/office/powerpoint/2012/main">
        <p15:guide id="2" pos="3535" userDrawn="1">
          <p15:clr>
            <a:srgbClr val="A4A3A4"/>
          </p15:clr>
        </p15:guide>
        <p15:guide id="3" pos="3831" userDrawn="1">
          <p15:clr>
            <a:srgbClr val="A4A3A4"/>
          </p15:clr>
        </p15:guide>
        <p15:guide id="4" orient="horz" pos="2929" userDrawn="1">
          <p15:clr>
            <a:srgbClr val="A4A3A4"/>
          </p15:clr>
        </p15:guide>
        <p15:guide id="5" orient="horz" pos="1229" userDrawn="1">
          <p15:clr>
            <a:srgbClr val="A4A3A4"/>
          </p15:clr>
        </p15:guide>
        <p15:guide id="6" orient="horz" pos="2560" userDrawn="1">
          <p15:clr>
            <a:srgbClr val="A4A3A4"/>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ntent and Picture">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49999"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49999" y="622800"/>
            <a:ext cx="101830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5011200"/>
            <a:ext cx="5162400" cy="8276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651199"/>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
        <p:nvSpPr>
          <p:cNvPr id="8" name="Picture Placeholder 4">
            <a:extLst>
              <a:ext uri="{FF2B5EF4-FFF2-40B4-BE49-F238E27FC236}">
                <a16:creationId xmlns:a16="http://schemas.microsoft.com/office/drawing/2014/main" id="{42E337EE-C2DD-CCAA-5FD6-BC14380DFC59}"/>
              </a:ext>
            </a:extLst>
          </p:cNvPr>
          <p:cNvSpPr>
            <a:spLocks noGrp="1"/>
          </p:cNvSpPr>
          <p:nvPr>
            <p:ph type="pic" sz="quarter" idx="20" hasCustomPrompt="1"/>
          </p:nvPr>
        </p:nvSpPr>
        <p:spPr>
          <a:xfrm>
            <a:off x="6080400"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1" name="Content Placeholder 2">
            <a:extLst>
              <a:ext uri="{FF2B5EF4-FFF2-40B4-BE49-F238E27FC236}">
                <a16:creationId xmlns:a16="http://schemas.microsoft.com/office/drawing/2014/main" id="{B3F0B3FB-2631-5F27-0438-D46D94661AAD}"/>
              </a:ext>
            </a:extLst>
          </p:cNvPr>
          <p:cNvSpPr>
            <a:spLocks noGrp="1"/>
          </p:cNvSpPr>
          <p:nvPr>
            <p:ph idx="21" hasCustomPrompt="1"/>
          </p:nvPr>
        </p:nvSpPr>
        <p:spPr>
          <a:xfrm>
            <a:off x="6080400" y="5011200"/>
            <a:ext cx="5162400" cy="8276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Text Placeholder 5">
            <a:extLst>
              <a:ext uri="{FF2B5EF4-FFF2-40B4-BE49-F238E27FC236}">
                <a16:creationId xmlns:a16="http://schemas.microsoft.com/office/drawing/2014/main" id="{4F4B1FB8-9A26-9994-3BEB-92256710049C}"/>
              </a:ext>
            </a:extLst>
          </p:cNvPr>
          <p:cNvSpPr>
            <a:spLocks noGrp="1"/>
          </p:cNvSpPr>
          <p:nvPr>
            <p:ph type="body" sz="quarter" idx="22" hasCustomPrompt="1"/>
          </p:nvPr>
        </p:nvSpPr>
        <p:spPr>
          <a:xfrm>
            <a:off x="6080400" y="4651199"/>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74677736"/>
      </p:ext>
    </p:extLst>
  </p:cSld>
  <p:clrMapOvr>
    <a:masterClrMapping/>
  </p:clrMapOvr>
  <p:extLst>
    <p:ext uri="{DCECCB84-F9BA-43D5-87BE-67443E8EF086}">
      <p15:sldGuideLst xmlns:p15="http://schemas.microsoft.com/office/powerpoint/2012/main">
        <p15:guide id="2" pos="3535" userDrawn="1">
          <p15:clr>
            <a:srgbClr val="A4A3A4"/>
          </p15:clr>
        </p15:guide>
        <p15:guide id="3" pos="3831" userDrawn="1">
          <p15:clr>
            <a:srgbClr val="A4A3A4"/>
          </p15:clr>
        </p15:guide>
        <p15:guide id="4" orient="horz" pos="2929" userDrawn="1">
          <p15:clr>
            <a:srgbClr val="A4A3A4"/>
          </p15:clr>
        </p15:guide>
        <p15:guide id="5" orient="horz" pos="1229" userDrawn="1">
          <p15:clr>
            <a:srgbClr val="A4A3A4"/>
          </p15:clr>
        </p15:guide>
        <p15:guide id="6" orient="horz" pos="2561" userDrawn="1">
          <p15:clr>
            <a:srgbClr val="A4A3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Page Picture B">
    <p:spTree>
      <p:nvGrpSpPr>
        <p:cNvPr id="1" name=""/>
        <p:cNvGrpSpPr/>
        <p:nvPr/>
      </p:nvGrpSpPr>
      <p:grpSpPr>
        <a:xfrm>
          <a:off x="0" y="0"/>
          <a:ext cx="0" cy="0"/>
          <a:chOff x="0" y="0"/>
          <a:chExt cx="0" cy="0"/>
        </a:xfrm>
      </p:grpSpPr>
      <p:sp>
        <p:nvSpPr>
          <p:cNvPr id="5" name="Footer Placeholder 8" hidden="1">
            <a:extLst>
              <a:ext uri="{FF2B5EF4-FFF2-40B4-BE49-F238E27FC236}">
                <a16:creationId xmlns:a16="http://schemas.microsoft.com/office/drawing/2014/main" id="{220B45A4-E20A-5C3C-FE82-277045C9742E}"/>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AB663CB4-A76A-20A2-3BF1-FC82A581AAA0}"/>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9" name="Picture Placeholder 10">
            <a:extLst>
              <a:ext uri="{FF2B5EF4-FFF2-40B4-BE49-F238E27FC236}">
                <a16:creationId xmlns:a16="http://schemas.microsoft.com/office/drawing/2014/main" id="{1786C404-B396-7655-ECB6-1ABFA5CA1208}"/>
              </a:ext>
            </a:extLst>
          </p:cNvPr>
          <p:cNvSpPr>
            <a:spLocks noGrp="1"/>
          </p:cNvSpPr>
          <p:nvPr>
            <p:ph type="pic" sz="quarter" idx="13"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3" name="Plassholder for tekst logo">
            <a:extLst>
              <a:ext uri="{FF2B5EF4-FFF2-40B4-BE49-F238E27FC236}">
                <a16:creationId xmlns:a16="http://schemas.microsoft.com/office/drawing/2014/main" id="{D9A12227-07AB-B352-ADA7-7FE8C687A30B}"/>
              </a:ext>
            </a:extLst>
          </p:cNvPr>
          <p:cNvSpPr>
            <a:spLocks noGrp="1"/>
          </p:cNvSpPr>
          <p:nvPr>
            <p:ph type="body" sz="quarter" idx="11" hasCustomPrompt="1"/>
          </p:nvPr>
        </p:nvSpPr>
        <p:spPr>
          <a:xfrm>
            <a:off x="9886445" y="251489"/>
            <a:ext cx="2051840" cy="508188"/>
          </a:xfrm>
          <a:prstGeom prst="rect">
            <a:avLst/>
          </a:prstGeo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100">
                <a:solidFill>
                  <a:srgbClr val="090C33"/>
                </a:solidFill>
              </a:defRPr>
            </a:lvl1pPr>
            <a:lvl2pPr>
              <a:defRPr sz="100">
                <a:solidFill>
                  <a:srgbClr val="000000"/>
                </a:solidFill>
              </a:defRPr>
            </a:lvl2pPr>
            <a:lvl3pPr>
              <a:defRPr sz="100">
                <a:solidFill>
                  <a:srgbClr val="000000"/>
                </a:solidFill>
              </a:defRPr>
            </a:lvl3pPr>
            <a:lvl4pPr>
              <a:defRPr sz="100">
                <a:solidFill>
                  <a:srgbClr val="000000"/>
                </a:solidFill>
              </a:defRPr>
            </a:lvl4pPr>
            <a:lvl5pPr>
              <a:defRPr sz="100">
                <a:solidFill>
                  <a:srgbClr val="000000"/>
                </a:solidFill>
              </a:defRPr>
            </a:lvl5pPr>
          </a:lstStyle>
          <a:p>
            <a:pPr lvl="0"/>
            <a:r>
              <a:rPr lang="da-DK" dirty="0"/>
              <a:t> </a:t>
            </a:r>
            <a:endParaRPr lang="da-DK"/>
          </a:p>
        </p:txBody>
      </p:sp>
      <p:sp>
        <p:nvSpPr>
          <p:cNvPr id="2" name="Title 1"/>
          <p:cNvSpPr>
            <a:spLocks noGrp="1"/>
          </p:cNvSpPr>
          <p:nvPr>
            <p:ph type="ctrTitle" hasCustomPrompt="1"/>
          </p:nvPr>
        </p:nvSpPr>
        <p:spPr>
          <a:xfrm>
            <a:off x="253437" y="1692767"/>
            <a:ext cx="11706622" cy="3922966"/>
          </a:xfrm>
        </p:spPr>
        <p:txBody>
          <a:bodyPr anchor="b"/>
          <a:lstStyle>
            <a:lvl1pPr indent="1008202" algn="l">
              <a:lnSpc>
                <a:spcPct val="90000"/>
              </a:lnSpc>
              <a:defRPr sz="9002">
                <a:solidFill>
                  <a:srgbClr val="F4FFAF"/>
                </a:solidFill>
              </a:defRPr>
            </a:lvl1pPr>
          </a:lstStyle>
          <a:p>
            <a:r>
              <a:rPr lang="da-DK" dirty="0"/>
              <a:t>Click to add short title</a:t>
            </a:r>
            <a:endParaRPr lang="da-DK"/>
          </a:p>
        </p:txBody>
      </p:sp>
      <p:sp>
        <p:nvSpPr>
          <p:cNvPr id="3" name="Subtitle 2"/>
          <p:cNvSpPr>
            <a:spLocks noGrp="1"/>
          </p:cNvSpPr>
          <p:nvPr>
            <p:ph type="subTitle" idx="1"/>
          </p:nvPr>
        </p:nvSpPr>
        <p:spPr>
          <a:xfrm>
            <a:off x="253437" y="6306280"/>
            <a:ext cx="9144000" cy="361992"/>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edit Master subtitle style</a:t>
            </a:r>
            <a:endParaRPr lang="da-DK"/>
          </a:p>
        </p:txBody>
      </p:sp>
      <p:sp>
        <p:nvSpPr>
          <p:cNvPr id="4" name="Date Placeholder 3">
            <a:extLst>
              <a:ext uri="{FF2B5EF4-FFF2-40B4-BE49-F238E27FC236}">
                <a16:creationId xmlns:a16="http://schemas.microsoft.com/office/drawing/2014/main" id="{CA518770-FAD8-47CF-E2C0-9D39516FB309}"/>
              </a:ext>
            </a:extLst>
          </p:cNvPr>
          <p:cNvSpPr>
            <a:spLocks noGrp="1"/>
          </p:cNvSpPr>
          <p:nvPr>
            <p:ph type="dt" sz="half" idx="14"/>
          </p:nvPr>
        </p:nvSpPr>
        <p:spPr>
          <a:xfrm>
            <a:off x="9651667" y="6447258"/>
            <a:ext cx="2308391" cy="221018"/>
          </a:xfrm>
        </p:spPr>
        <p:txBody>
          <a:bodyPr bIns="36000"/>
          <a:lstStyle>
            <a:lvl1pPr algn="r">
              <a:defRPr sz="1200">
                <a:solidFill>
                  <a:srgbClr val="F4FFAF"/>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2893747289"/>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Subtitle and Picture">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ECB93985-923A-1D9F-8099-E3B4F4BFEB5F}"/>
              </a:ext>
            </a:extLst>
          </p:cNvPr>
          <p:cNvSpPr>
            <a:spLocks noGrp="1"/>
          </p:cNvSpPr>
          <p:nvPr>
            <p:ph type="dt" sz="half" idx="23"/>
          </p:nvPr>
        </p:nvSpPr>
        <p:spPr/>
        <p:txBody>
          <a:bodyPr/>
          <a:lstStyle/>
          <a:p>
            <a:fld id="{422FD456-FCAF-42A7-83AC-576433D435DC}" type="datetime3">
              <a:rPr lang="da-DK" smtClean="0"/>
              <a:t>17.12.2024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3" name="Title 2">
            <a:extLst>
              <a:ext uri="{FF2B5EF4-FFF2-40B4-BE49-F238E27FC236}">
                <a16:creationId xmlns:a16="http://schemas.microsoft.com/office/drawing/2014/main" id="{88325DF3-B920-6836-D0F1-F6AF616696B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2588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80640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1" name="Subtitle 2">
            <a:extLst>
              <a:ext uri="{FF2B5EF4-FFF2-40B4-BE49-F238E27FC236}">
                <a16:creationId xmlns:a16="http://schemas.microsoft.com/office/drawing/2014/main" id="{93BAF5A4-0C09-456B-207B-021AE456E908}"/>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2" name="Text Placeholder 4">
            <a:extLst>
              <a:ext uri="{FF2B5EF4-FFF2-40B4-BE49-F238E27FC236}">
                <a16:creationId xmlns:a16="http://schemas.microsoft.com/office/drawing/2014/main" id="{C0197FE6-084B-096A-D924-BEA1CC1091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1" name="Footer Placeholder 10">
            <a:extLst>
              <a:ext uri="{FF2B5EF4-FFF2-40B4-BE49-F238E27FC236}">
                <a16:creationId xmlns:a16="http://schemas.microsoft.com/office/drawing/2014/main" id="{2CA7ABCF-424C-177C-3CBA-C3101B937895}"/>
              </a:ext>
            </a:extLst>
          </p:cNvPr>
          <p:cNvSpPr>
            <a:spLocks noGrp="1"/>
          </p:cNvSpPr>
          <p:nvPr>
            <p:ph type="ftr" sz="quarter" idx="24"/>
          </p:nvPr>
        </p:nvSpPr>
        <p:spPr/>
        <p:txBody>
          <a:bodyPr/>
          <a:lstStyle/>
          <a:p>
            <a:r>
              <a:rPr lang="da-DK" dirty="0"/>
              <a:t>Gjensidige Forsikring Group</a:t>
            </a:r>
            <a:endParaRPr lang="da-DK"/>
          </a:p>
        </p:txBody>
      </p:sp>
      <p:sp>
        <p:nvSpPr>
          <p:cNvPr id="13" name="Slide Number Placeholder 12">
            <a:extLst>
              <a:ext uri="{FF2B5EF4-FFF2-40B4-BE49-F238E27FC236}">
                <a16:creationId xmlns:a16="http://schemas.microsoft.com/office/drawing/2014/main" id="{E4408931-9E36-3F8B-B8F6-A940C3B7DDB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561629308"/>
      </p:ext>
    </p:extLst>
  </p:cSld>
  <p:clrMapOvr>
    <a:masterClrMapping/>
  </p:clrMapOvr>
  <p:extLst>
    <p:ext uri="{DCECCB84-F9BA-43D5-87BE-67443E8EF086}">
      <p15:sldGuideLst xmlns:p15="http://schemas.microsoft.com/office/powerpoint/2012/main">
        <p15:guide id="1" pos="5079" userDrawn="1">
          <p15:clr>
            <a:srgbClr val="A4A3A4"/>
          </p15:clr>
        </p15:guide>
        <p15:guide id="2" pos="2683" userDrawn="1">
          <p15:clr>
            <a:srgbClr val="A4A3A4"/>
          </p15:clr>
        </p15:guide>
        <p15:guide id="3" pos="2288" userDrawn="1">
          <p15:clr>
            <a:srgbClr val="A4A3A4"/>
          </p15:clr>
        </p15:guide>
        <p15:guide id="4" pos="4688" userDrawn="1">
          <p15:clr>
            <a:srgbClr val="A4A3A4"/>
          </p15:clr>
        </p15:guide>
        <p15:guide id="6" orient="horz" pos="3495" userDrawn="1">
          <p15:clr>
            <a:srgbClr val="A4A3A4"/>
          </p15:clr>
        </p15:guide>
        <p15:guide id="7" orient="horz" pos="1229" userDrawn="1">
          <p15:clr>
            <a:srgbClr val="A4A3A4"/>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ntent and Picture no subtitle">
    <p:spTree>
      <p:nvGrpSpPr>
        <p:cNvPr id="1" name=""/>
        <p:cNvGrpSpPr/>
        <p:nvPr/>
      </p:nvGrpSpPr>
      <p:grpSpPr>
        <a:xfrm>
          <a:off x="0" y="0"/>
          <a:ext cx="0" cy="0"/>
          <a:chOff x="0" y="0"/>
          <a:chExt cx="0" cy="0"/>
        </a:xfrm>
      </p:grpSpPr>
      <p:sp>
        <p:nvSpPr>
          <p:cNvPr id="23" name="Date Placeholder 22" hidden="1">
            <a:extLst>
              <a:ext uri="{FF2B5EF4-FFF2-40B4-BE49-F238E27FC236}">
                <a16:creationId xmlns:a16="http://schemas.microsoft.com/office/drawing/2014/main" id="{6CA1BB8F-36BE-0EF0-9923-BEC18BCDA345}"/>
              </a:ext>
            </a:extLst>
          </p:cNvPr>
          <p:cNvSpPr>
            <a:spLocks noGrp="1"/>
          </p:cNvSpPr>
          <p:nvPr>
            <p:ph type="dt" sz="half" idx="23"/>
          </p:nvPr>
        </p:nvSpPr>
        <p:spPr/>
        <p:txBody>
          <a:bodyPr/>
          <a:lstStyle/>
          <a:p>
            <a:fld id="{422FD456-FCAF-42A7-83AC-576433D435DC}" type="datetime3">
              <a:rPr lang="da-DK" smtClean="0"/>
              <a:t>17.12.2024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Title 21">
            <a:extLst>
              <a:ext uri="{FF2B5EF4-FFF2-40B4-BE49-F238E27FC236}">
                <a16:creationId xmlns:a16="http://schemas.microsoft.com/office/drawing/2014/main" id="{82EE4190-E6FE-EFB3-FB4C-87901B14824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067999"/>
            <a:ext cx="32076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258800" y="4067999"/>
            <a:ext cx="31824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8064000" y="4067999"/>
            <a:ext cx="31824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4" name="Subtitle 2">
            <a:extLst>
              <a:ext uri="{FF2B5EF4-FFF2-40B4-BE49-F238E27FC236}">
                <a16:creationId xmlns:a16="http://schemas.microsoft.com/office/drawing/2014/main" id="{53E30EC4-218E-04BB-44EB-8B1A2046787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1" name="Text Placeholder 4">
            <a:extLst>
              <a:ext uri="{FF2B5EF4-FFF2-40B4-BE49-F238E27FC236}">
                <a16:creationId xmlns:a16="http://schemas.microsoft.com/office/drawing/2014/main" id="{74A05A11-DF78-C41C-50F3-D327E828834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4" name="Footer Placeholder 23">
            <a:extLst>
              <a:ext uri="{FF2B5EF4-FFF2-40B4-BE49-F238E27FC236}">
                <a16:creationId xmlns:a16="http://schemas.microsoft.com/office/drawing/2014/main" id="{B884F9DF-5E8F-1DD1-81EE-ECF8078D953E}"/>
              </a:ext>
            </a:extLst>
          </p:cNvPr>
          <p:cNvSpPr>
            <a:spLocks noGrp="1"/>
          </p:cNvSpPr>
          <p:nvPr>
            <p:ph type="ftr" sz="quarter" idx="24"/>
          </p:nvPr>
        </p:nvSpPr>
        <p:spPr/>
        <p:txBody>
          <a:bodyPr/>
          <a:lstStyle/>
          <a:p>
            <a:r>
              <a:rPr lang="da-DK" dirty="0"/>
              <a:t>Gjensidige Forsikring Group</a:t>
            </a:r>
            <a:endParaRPr lang="da-DK"/>
          </a:p>
        </p:txBody>
      </p:sp>
      <p:sp>
        <p:nvSpPr>
          <p:cNvPr id="25" name="Slide Number Placeholder 24">
            <a:extLst>
              <a:ext uri="{FF2B5EF4-FFF2-40B4-BE49-F238E27FC236}">
                <a16:creationId xmlns:a16="http://schemas.microsoft.com/office/drawing/2014/main" id="{46ECFC9E-B91B-AC06-91BB-82702F02527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384657032"/>
      </p:ext>
    </p:extLst>
  </p:cSld>
  <p:clrMapOvr>
    <a:masterClrMapping/>
  </p:clrMapOvr>
  <p:extLst>
    <p:ext uri="{DCECCB84-F9BA-43D5-87BE-67443E8EF086}">
      <p15:sldGuideLst xmlns:p15="http://schemas.microsoft.com/office/powerpoint/2012/main">
        <p15:guide id="1" pos="2683" userDrawn="1">
          <p15:clr>
            <a:srgbClr val="A4A3A4"/>
          </p15:clr>
        </p15:guide>
        <p15:guide id="2" pos="5079" userDrawn="1">
          <p15:clr>
            <a:srgbClr val="A4A3A4"/>
          </p15:clr>
        </p15:guide>
        <p15:guide id="3" orient="horz" pos="2561" userDrawn="1">
          <p15:clr>
            <a:srgbClr val="A4A3A4"/>
          </p15:clr>
        </p15:guide>
        <p15:guide id="5" pos="2288" userDrawn="1">
          <p15:clr>
            <a:srgbClr val="A4A3A4"/>
          </p15:clr>
        </p15:guide>
        <p15:guide id="6" pos="4689" userDrawn="1">
          <p15:clr>
            <a:srgbClr val="A4A3A4"/>
          </p15:clr>
        </p15:guide>
        <p15:guide id="7" orient="horz" pos="2334" userDrawn="1">
          <p15:clr>
            <a:srgbClr val="A4A3A4"/>
          </p15:clr>
        </p15:guide>
        <p15:guide id="8" orient="horz" pos="1229" userDrawn="1">
          <p15:clr>
            <a:srgbClr val="A4A3A4"/>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Content and Picture">
    <p:spTree>
      <p:nvGrpSpPr>
        <p:cNvPr id="1" name=""/>
        <p:cNvGrpSpPr/>
        <p:nvPr/>
      </p:nvGrpSpPr>
      <p:grpSpPr>
        <a:xfrm>
          <a:off x="0" y="0"/>
          <a:ext cx="0" cy="0"/>
          <a:chOff x="0" y="0"/>
          <a:chExt cx="0" cy="0"/>
        </a:xfrm>
      </p:grpSpPr>
      <p:sp>
        <p:nvSpPr>
          <p:cNvPr id="23" name="Date Placeholder 22" hidden="1">
            <a:extLst>
              <a:ext uri="{FF2B5EF4-FFF2-40B4-BE49-F238E27FC236}">
                <a16:creationId xmlns:a16="http://schemas.microsoft.com/office/drawing/2014/main" id="{6CA1BB8F-36BE-0EF0-9923-BEC18BCDA345}"/>
              </a:ext>
            </a:extLst>
          </p:cNvPr>
          <p:cNvSpPr>
            <a:spLocks noGrp="1"/>
          </p:cNvSpPr>
          <p:nvPr>
            <p:ph type="dt" sz="half" idx="23"/>
          </p:nvPr>
        </p:nvSpPr>
        <p:spPr/>
        <p:txBody>
          <a:bodyPr/>
          <a:lstStyle/>
          <a:p>
            <a:fld id="{422FD456-FCAF-42A7-83AC-576433D435DC}" type="datetime3">
              <a:rPr lang="da-DK" smtClean="0"/>
              <a:t>17.12.2024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Title 21">
            <a:extLst>
              <a:ext uri="{FF2B5EF4-FFF2-40B4-BE49-F238E27FC236}">
                <a16:creationId xmlns:a16="http://schemas.microsoft.com/office/drawing/2014/main" id="{82EE4190-E6FE-EFB3-FB4C-87901B14824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427999"/>
            <a:ext cx="32076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258800" y="4427999"/>
            <a:ext cx="31824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2588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8064000" y="4427999"/>
            <a:ext cx="31824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80640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4" name="Subtitle 2">
            <a:extLst>
              <a:ext uri="{FF2B5EF4-FFF2-40B4-BE49-F238E27FC236}">
                <a16:creationId xmlns:a16="http://schemas.microsoft.com/office/drawing/2014/main" id="{53E30EC4-218E-04BB-44EB-8B1A2046787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1" name="Text Placeholder 4">
            <a:extLst>
              <a:ext uri="{FF2B5EF4-FFF2-40B4-BE49-F238E27FC236}">
                <a16:creationId xmlns:a16="http://schemas.microsoft.com/office/drawing/2014/main" id="{74A05A11-DF78-C41C-50F3-D327E828834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4" name="Footer Placeholder 23">
            <a:extLst>
              <a:ext uri="{FF2B5EF4-FFF2-40B4-BE49-F238E27FC236}">
                <a16:creationId xmlns:a16="http://schemas.microsoft.com/office/drawing/2014/main" id="{B884F9DF-5E8F-1DD1-81EE-ECF8078D953E}"/>
              </a:ext>
            </a:extLst>
          </p:cNvPr>
          <p:cNvSpPr>
            <a:spLocks noGrp="1"/>
          </p:cNvSpPr>
          <p:nvPr>
            <p:ph type="ftr" sz="quarter" idx="24"/>
          </p:nvPr>
        </p:nvSpPr>
        <p:spPr/>
        <p:txBody>
          <a:bodyPr/>
          <a:lstStyle/>
          <a:p>
            <a:r>
              <a:rPr lang="da-DK" dirty="0"/>
              <a:t>Gjensidige Forsikring Group</a:t>
            </a:r>
            <a:endParaRPr lang="da-DK"/>
          </a:p>
        </p:txBody>
      </p:sp>
      <p:sp>
        <p:nvSpPr>
          <p:cNvPr id="25" name="Slide Number Placeholder 24">
            <a:extLst>
              <a:ext uri="{FF2B5EF4-FFF2-40B4-BE49-F238E27FC236}">
                <a16:creationId xmlns:a16="http://schemas.microsoft.com/office/drawing/2014/main" id="{46ECFC9E-B91B-AC06-91BB-82702F02527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526840015"/>
      </p:ext>
    </p:extLst>
  </p:cSld>
  <p:clrMapOvr>
    <a:masterClrMapping/>
  </p:clrMapOvr>
  <p:extLst>
    <p:ext uri="{DCECCB84-F9BA-43D5-87BE-67443E8EF086}">
      <p15:sldGuideLst xmlns:p15="http://schemas.microsoft.com/office/powerpoint/2012/main">
        <p15:guide id="1" pos="2683" userDrawn="1">
          <p15:clr>
            <a:srgbClr val="A4A3A4"/>
          </p15:clr>
        </p15:guide>
        <p15:guide id="2" pos="5079" userDrawn="1">
          <p15:clr>
            <a:srgbClr val="A4A3A4"/>
          </p15:clr>
        </p15:guide>
        <p15:guide id="3" orient="horz" pos="2561" userDrawn="1">
          <p15:clr>
            <a:srgbClr val="A4A3A4"/>
          </p15:clr>
        </p15:guide>
        <p15:guide id="4" orient="horz" pos="2788" userDrawn="1">
          <p15:clr>
            <a:srgbClr val="A4A3A4"/>
          </p15:clr>
        </p15:guide>
        <p15:guide id="5" pos="2288" userDrawn="1">
          <p15:clr>
            <a:srgbClr val="A4A3A4"/>
          </p15:clr>
        </p15:guide>
        <p15:guide id="6" pos="4689" userDrawn="1">
          <p15:clr>
            <a:srgbClr val="A4A3A4"/>
          </p15:clr>
        </p15:guide>
        <p15:guide id="7" orient="horz" pos="2334" userDrawn="1">
          <p15:clr>
            <a:srgbClr val="A4A3A4"/>
          </p15:clr>
        </p15:guide>
        <p15:guide id="8" orient="horz" pos="1229" userDrawn="1">
          <p15:clr>
            <a:srgbClr val="A4A3A4"/>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Subtitle and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6CC3333C-682A-4B4D-ACEC-AC6C8F548190}" type="datetime3">
              <a:rPr lang="da-DK" smtClean="0"/>
              <a:t>17.12.2024</a:t>
            </a:fld>
            <a:endParaRPr lang="da-DK" dirty="0"/>
          </a:p>
        </p:txBody>
      </p:sp>
      <p:sp>
        <p:nvSpPr>
          <p:cNvPr id="18" name="Picture Placeholder 4">
            <a:extLst>
              <a:ext uri="{FF2B5EF4-FFF2-40B4-BE49-F238E27FC236}">
                <a16:creationId xmlns:a16="http://schemas.microsoft.com/office/drawing/2014/main" id="{644122F5-F053-4EAC-B8FD-558D5BABAAFC}"/>
              </a:ext>
            </a:extLst>
          </p:cNvPr>
          <p:cNvSpPr>
            <a:spLocks noGrp="1"/>
          </p:cNvSpPr>
          <p:nvPr>
            <p:ph type="pic" sz="quarter" idx="22" hasCustomPrompt="1"/>
          </p:nvPr>
        </p:nvSpPr>
        <p:spPr>
          <a:xfrm>
            <a:off x="4500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FF1F1888-F9CA-4713-B050-7FD598F15997}"/>
              </a:ext>
            </a:extLst>
          </p:cNvPr>
          <p:cNvSpPr>
            <a:spLocks noGrp="1"/>
          </p:cNvSpPr>
          <p:nvPr>
            <p:ph type="pic" sz="quarter" idx="23" hasCustomPrompt="1"/>
          </p:nvPr>
        </p:nvSpPr>
        <p:spPr>
          <a:xfrm>
            <a:off x="32292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Picture Placeholder 4">
            <a:extLst>
              <a:ext uri="{FF2B5EF4-FFF2-40B4-BE49-F238E27FC236}">
                <a16:creationId xmlns:a16="http://schemas.microsoft.com/office/drawing/2014/main" id="{61092C68-2BBC-4933-9B2C-5FB9604DE13C}"/>
              </a:ext>
            </a:extLst>
          </p:cNvPr>
          <p:cNvSpPr>
            <a:spLocks noGrp="1"/>
          </p:cNvSpPr>
          <p:nvPr>
            <p:ph type="pic" sz="quarter" idx="24" hasCustomPrompt="1"/>
          </p:nvPr>
        </p:nvSpPr>
        <p:spPr>
          <a:xfrm>
            <a:off x="59940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4" name="Picture Placeholder 4">
            <a:extLst>
              <a:ext uri="{FF2B5EF4-FFF2-40B4-BE49-F238E27FC236}">
                <a16:creationId xmlns:a16="http://schemas.microsoft.com/office/drawing/2014/main" id="{E644832C-1CD4-43E7-BA1A-713D50C28B21}"/>
              </a:ext>
            </a:extLst>
          </p:cNvPr>
          <p:cNvSpPr>
            <a:spLocks noGrp="1"/>
          </p:cNvSpPr>
          <p:nvPr>
            <p:ph type="pic" sz="quarter" idx="25" hasCustomPrompt="1"/>
          </p:nvPr>
        </p:nvSpPr>
        <p:spPr>
          <a:xfrm>
            <a:off x="87624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292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59940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7624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1" name="Subtitle 2">
            <a:extLst>
              <a:ext uri="{FF2B5EF4-FFF2-40B4-BE49-F238E27FC236}">
                <a16:creationId xmlns:a16="http://schemas.microsoft.com/office/drawing/2014/main" id="{7129B432-C063-99E1-19A4-9500676E346B}"/>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3" name="Text Placeholder 4">
            <a:extLst>
              <a:ext uri="{FF2B5EF4-FFF2-40B4-BE49-F238E27FC236}">
                <a16:creationId xmlns:a16="http://schemas.microsoft.com/office/drawing/2014/main" id="{9C67ECDC-3FA3-1938-FF1D-05C8A62C4AD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3" name="Footer Placeholder 2">
            <a:extLst>
              <a:ext uri="{FF2B5EF4-FFF2-40B4-BE49-F238E27FC236}">
                <a16:creationId xmlns:a16="http://schemas.microsoft.com/office/drawing/2014/main" id="{09DB4DC8-ADC4-A738-10D2-DBC4E7F04F3F}"/>
              </a:ext>
            </a:extLst>
          </p:cNvPr>
          <p:cNvSpPr>
            <a:spLocks noGrp="1"/>
          </p:cNvSpPr>
          <p:nvPr>
            <p:ph type="ftr" sz="quarter" idx="26"/>
          </p:nvPr>
        </p:nvSpPr>
        <p:spPr/>
        <p:txBody>
          <a:bodyPr/>
          <a:lstStyle/>
          <a:p>
            <a:r>
              <a:rPr lang="da-DK" dirty="0"/>
              <a:t>Gjensidige Forsikring Group</a:t>
            </a:r>
            <a:endParaRPr lang="da-DK"/>
          </a:p>
        </p:txBody>
      </p:sp>
      <p:sp>
        <p:nvSpPr>
          <p:cNvPr id="4" name="Slide Number Placeholder 3">
            <a:extLst>
              <a:ext uri="{FF2B5EF4-FFF2-40B4-BE49-F238E27FC236}">
                <a16:creationId xmlns:a16="http://schemas.microsoft.com/office/drawing/2014/main" id="{DB6C9D38-D30E-E47B-DBEB-232CC27B77D2}"/>
              </a:ext>
            </a:extLst>
          </p:cNvPr>
          <p:cNvSpPr>
            <a:spLocks noGrp="1"/>
          </p:cNvSpPr>
          <p:nvPr>
            <p:ph type="sldNum" sz="quarter" idx="27"/>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00166794"/>
      </p:ext>
    </p:extLst>
  </p:cSld>
  <p:clrMapOvr>
    <a:masterClrMapping/>
  </p:clrMapOvr>
  <p:extLst>
    <p:ext uri="{DCECCB84-F9BA-43D5-87BE-67443E8EF086}">
      <p15:sldGuideLst xmlns:p15="http://schemas.microsoft.com/office/powerpoint/2012/main">
        <p15:guide id="1" pos="2035" userDrawn="1">
          <p15:clr>
            <a:srgbClr val="A4A3A4"/>
          </p15:clr>
        </p15:guide>
        <p15:guide id="2" pos="3775" userDrawn="1">
          <p15:clr>
            <a:srgbClr val="A4A3A4"/>
          </p15:clr>
        </p15:guide>
        <p15:guide id="3" pos="5519" userDrawn="1">
          <p15:clr>
            <a:srgbClr val="A4A3A4"/>
          </p15:clr>
        </p15:guide>
        <p15:guide id="4" pos="1843" userDrawn="1">
          <p15:clr>
            <a:srgbClr val="A4A3A4"/>
          </p15:clr>
        </p15:guide>
        <p15:guide id="5" pos="3595" userDrawn="1">
          <p15:clr>
            <a:srgbClr val="A4A3A4"/>
          </p15:clr>
        </p15:guide>
        <p15:guide id="6" pos="5337" userDrawn="1">
          <p15:clr>
            <a:srgbClr val="A4A3A4"/>
          </p15:clr>
        </p15:guide>
        <p15:guide id="7" orient="horz" pos="1229" userDrawn="1">
          <p15:clr>
            <a:srgbClr val="A4A3A4"/>
          </p15:clr>
        </p15:guide>
        <p15:guide id="8" orient="horz" pos="3476" userDrawn="1">
          <p15:clr>
            <a:srgbClr val="A4A3A4"/>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our Content and Picture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C17E9B0-B207-48B2-8977-652E7095720B}" type="datetime3">
              <a:rPr lang="da-DK" smtClean="0"/>
              <a:t>17.12.2024</a:t>
            </a:fld>
            <a:endParaRPr lang="da-DK" dirty="0"/>
          </a:p>
        </p:txBody>
      </p:sp>
      <p:sp>
        <p:nvSpPr>
          <p:cNvPr id="18" name="Picture Placeholder 4">
            <a:extLst>
              <a:ext uri="{FF2B5EF4-FFF2-40B4-BE49-F238E27FC236}">
                <a16:creationId xmlns:a16="http://schemas.microsoft.com/office/drawing/2014/main" id="{644122F5-F053-4EAC-B8FD-558D5BABAAFC}"/>
              </a:ext>
            </a:extLst>
          </p:cNvPr>
          <p:cNvSpPr>
            <a:spLocks noGrp="1"/>
          </p:cNvSpPr>
          <p:nvPr>
            <p:ph type="pic" sz="quarter" idx="22" hasCustomPrompt="1"/>
          </p:nvPr>
        </p:nvSpPr>
        <p:spPr>
          <a:xfrm>
            <a:off x="450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FF1F1888-F9CA-4713-B050-7FD598F15997}"/>
              </a:ext>
            </a:extLst>
          </p:cNvPr>
          <p:cNvSpPr>
            <a:spLocks noGrp="1"/>
          </p:cNvSpPr>
          <p:nvPr>
            <p:ph type="pic" sz="quarter" idx="23" hasCustomPrompt="1"/>
          </p:nvPr>
        </p:nvSpPr>
        <p:spPr>
          <a:xfrm>
            <a:off x="32292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2" name="Picture Placeholder 4">
            <a:extLst>
              <a:ext uri="{FF2B5EF4-FFF2-40B4-BE49-F238E27FC236}">
                <a16:creationId xmlns:a16="http://schemas.microsoft.com/office/drawing/2014/main" id="{61092C68-2BBC-4933-9B2C-5FB9604DE13C}"/>
              </a:ext>
            </a:extLst>
          </p:cNvPr>
          <p:cNvSpPr>
            <a:spLocks noGrp="1"/>
          </p:cNvSpPr>
          <p:nvPr>
            <p:ph type="pic" sz="quarter" idx="24" hasCustomPrompt="1"/>
          </p:nvPr>
        </p:nvSpPr>
        <p:spPr>
          <a:xfrm>
            <a:off x="5994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4" name="Picture Placeholder 4">
            <a:extLst>
              <a:ext uri="{FF2B5EF4-FFF2-40B4-BE49-F238E27FC236}">
                <a16:creationId xmlns:a16="http://schemas.microsoft.com/office/drawing/2014/main" id="{E644832C-1CD4-43E7-BA1A-713D50C28B21}"/>
              </a:ext>
            </a:extLst>
          </p:cNvPr>
          <p:cNvSpPr>
            <a:spLocks noGrp="1"/>
          </p:cNvSpPr>
          <p:nvPr>
            <p:ph type="pic" sz="quarter" idx="25" hasCustomPrompt="1"/>
          </p:nvPr>
        </p:nvSpPr>
        <p:spPr>
          <a:xfrm>
            <a:off x="87624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4067175"/>
            <a:ext cx="2473200" cy="1772026"/>
          </a:xfrm>
        </p:spPr>
        <p:txBody>
          <a:bodyPr/>
          <a:lstStyle>
            <a:lvl1pPr>
              <a:defRPr/>
            </a:lvl1pPr>
          </a:lstStyle>
          <a:p>
            <a:pPr lvl="0"/>
            <a:r>
              <a:rPr lang="da-DK" noProof="0" dirty="0"/>
              <a:t>Click to add text               Enter &amp; TAB to view next text style                   SHIFT+TAB to view previous text style</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292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59940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7624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4" name="Subtitle 2">
            <a:extLst>
              <a:ext uri="{FF2B5EF4-FFF2-40B4-BE49-F238E27FC236}">
                <a16:creationId xmlns:a16="http://schemas.microsoft.com/office/drawing/2014/main" id="{980CF69D-B694-84B0-2492-1C9ED558B0D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5" name="Text Placeholder 4">
            <a:extLst>
              <a:ext uri="{FF2B5EF4-FFF2-40B4-BE49-F238E27FC236}">
                <a16:creationId xmlns:a16="http://schemas.microsoft.com/office/drawing/2014/main" id="{1E1631A8-715A-B64C-BF61-BCBAD509744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1075424003"/>
      </p:ext>
    </p:extLst>
  </p:cSld>
  <p:clrMapOvr>
    <a:masterClrMapping/>
  </p:clrMapOvr>
  <p:extLst>
    <p:ext uri="{DCECCB84-F9BA-43D5-87BE-67443E8EF086}">
      <p15:sldGuideLst xmlns:p15="http://schemas.microsoft.com/office/powerpoint/2012/main">
        <p15:guide id="1" pos="2035" userDrawn="1">
          <p15:clr>
            <a:srgbClr val="A4A3A4"/>
          </p15:clr>
        </p15:guide>
        <p15:guide id="2" pos="3775" userDrawn="1">
          <p15:clr>
            <a:srgbClr val="A4A3A4"/>
          </p15:clr>
        </p15:guide>
        <p15:guide id="3" pos="5519" userDrawn="1">
          <p15:clr>
            <a:srgbClr val="A4A3A4"/>
          </p15:clr>
        </p15:guide>
        <p15:guide id="4" pos="1843" userDrawn="1">
          <p15:clr>
            <a:srgbClr val="A4A3A4"/>
          </p15:clr>
        </p15:guide>
        <p15:guide id="5" pos="3593" userDrawn="1">
          <p15:clr>
            <a:srgbClr val="A4A3A4"/>
          </p15:clr>
        </p15:guide>
        <p15:guide id="6" pos="5333" userDrawn="1">
          <p15:clr>
            <a:srgbClr val="A4A3A4"/>
          </p15:clr>
        </p15:guide>
        <p15:guide id="7" orient="horz" pos="2562" userDrawn="1">
          <p15:clr>
            <a:srgbClr val="A4A3A4"/>
          </p15:clr>
        </p15:guide>
        <p15:guide id="8" orient="horz" pos="1229" userDrawn="1">
          <p15:clr>
            <a:srgbClr val="A4A3A4"/>
          </p15:clr>
        </p15:guide>
        <p15:guide id="9" orient="horz" pos="2334" userDrawn="1">
          <p15:clr>
            <a:srgbClr val="A4A3A4"/>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our Content and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C17E9B0-B207-48B2-8977-652E7095720B}" type="datetime3">
              <a:rPr lang="da-DK" smtClean="0"/>
              <a:t>17.12.2024</a:t>
            </a:fld>
            <a:endParaRPr lang="da-DK" dirty="0"/>
          </a:p>
        </p:txBody>
      </p:sp>
      <p:sp>
        <p:nvSpPr>
          <p:cNvPr id="5" name="Picture Placeholder 4">
            <a:extLst>
              <a:ext uri="{FF2B5EF4-FFF2-40B4-BE49-F238E27FC236}">
                <a16:creationId xmlns:a16="http://schemas.microsoft.com/office/drawing/2014/main" id="{ABD7C9CD-2DBF-EB0A-174D-7AF1CADADB80}"/>
              </a:ext>
            </a:extLst>
          </p:cNvPr>
          <p:cNvSpPr>
            <a:spLocks noGrp="1"/>
          </p:cNvSpPr>
          <p:nvPr>
            <p:ph type="pic" sz="quarter" idx="22" hasCustomPrompt="1"/>
          </p:nvPr>
        </p:nvSpPr>
        <p:spPr>
          <a:xfrm>
            <a:off x="450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0" name="Picture Placeholder 4">
            <a:extLst>
              <a:ext uri="{FF2B5EF4-FFF2-40B4-BE49-F238E27FC236}">
                <a16:creationId xmlns:a16="http://schemas.microsoft.com/office/drawing/2014/main" id="{1D5D7F33-AB53-6BC7-A88A-BC2629549D95}"/>
              </a:ext>
            </a:extLst>
          </p:cNvPr>
          <p:cNvSpPr>
            <a:spLocks noGrp="1"/>
          </p:cNvSpPr>
          <p:nvPr>
            <p:ph type="pic" sz="quarter" idx="23" hasCustomPrompt="1"/>
          </p:nvPr>
        </p:nvSpPr>
        <p:spPr>
          <a:xfrm>
            <a:off x="32292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7" name="Picture Placeholder 4">
            <a:extLst>
              <a:ext uri="{FF2B5EF4-FFF2-40B4-BE49-F238E27FC236}">
                <a16:creationId xmlns:a16="http://schemas.microsoft.com/office/drawing/2014/main" id="{65DA51E7-7EB8-46B3-F7FF-58AE1556AFAF}"/>
              </a:ext>
            </a:extLst>
          </p:cNvPr>
          <p:cNvSpPr>
            <a:spLocks noGrp="1"/>
          </p:cNvSpPr>
          <p:nvPr>
            <p:ph type="pic" sz="quarter" idx="24" hasCustomPrompt="1"/>
          </p:nvPr>
        </p:nvSpPr>
        <p:spPr>
          <a:xfrm>
            <a:off x="5994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9" name="Picture Placeholder 4">
            <a:extLst>
              <a:ext uri="{FF2B5EF4-FFF2-40B4-BE49-F238E27FC236}">
                <a16:creationId xmlns:a16="http://schemas.microsoft.com/office/drawing/2014/main" id="{6AC1A15A-123A-A9AD-E51F-72A6B9B4E62E}"/>
              </a:ext>
            </a:extLst>
          </p:cNvPr>
          <p:cNvSpPr>
            <a:spLocks noGrp="1"/>
          </p:cNvSpPr>
          <p:nvPr>
            <p:ph type="pic" sz="quarter" idx="25" hasCustomPrompt="1"/>
          </p:nvPr>
        </p:nvSpPr>
        <p:spPr>
          <a:xfrm>
            <a:off x="87624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292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292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59940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59940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7624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7624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4" name="Subtitle 2">
            <a:extLst>
              <a:ext uri="{FF2B5EF4-FFF2-40B4-BE49-F238E27FC236}">
                <a16:creationId xmlns:a16="http://schemas.microsoft.com/office/drawing/2014/main" id="{980CF69D-B694-84B0-2492-1C9ED558B0D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5" name="Text Placeholder 4">
            <a:extLst>
              <a:ext uri="{FF2B5EF4-FFF2-40B4-BE49-F238E27FC236}">
                <a16:creationId xmlns:a16="http://schemas.microsoft.com/office/drawing/2014/main" id="{1E1631A8-715A-B64C-BF61-BCBAD509744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40789580"/>
      </p:ext>
    </p:extLst>
  </p:cSld>
  <p:clrMapOvr>
    <a:masterClrMapping/>
  </p:clrMapOvr>
  <p:extLst>
    <p:ext uri="{DCECCB84-F9BA-43D5-87BE-67443E8EF086}">
      <p15:sldGuideLst xmlns:p15="http://schemas.microsoft.com/office/powerpoint/2012/main">
        <p15:guide id="1" pos="2035" userDrawn="1">
          <p15:clr>
            <a:srgbClr val="A4A3A4"/>
          </p15:clr>
        </p15:guide>
        <p15:guide id="2" pos="3775" userDrawn="1">
          <p15:clr>
            <a:srgbClr val="A4A3A4"/>
          </p15:clr>
        </p15:guide>
        <p15:guide id="3" pos="5519" userDrawn="1">
          <p15:clr>
            <a:srgbClr val="A4A3A4"/>
          </p15:clr>
        </p15:guide>
        <p15:guide id="4" pos="1843" userDrawn="1">
          <p15:clr>
            <a:srgbClr val="A4A3A4"/>
          </p15:clr>
        </p15:guide>
        <p15:guide id="5" pos="3593" userDrawn="1">
          <p15:clr>
            <a:srgbClr val="A4A3A4"/>
          </p15:clr>
        </p15:guide>
        <p15:guide id="6" pos="5333" userDrawn="1">
          <p15:clr>
            <a:srgbClr val="A4A3A4"/>
          </p15:clr>
        </p15:guide>
        <p15:guide id="7" orient="horz" pos="2562" userDrawn="1">
          <p15:clr>
            <a:srgbClr val="A4A3A4"/>
          </p15:clr>
        </p15:guide>
        <p15:guide id="8" orient="horz" pos="2788" userDrawn="1">
          <p15:clr>
            <a:srgbClr val="A4A3A4"/>
          </p15:clr>
        </p15:guide>
        <p15:guide id="9" orient="horz" pos="1229" userDrawn="1">
          <p15:clr>
            <a:srgbClr val="A4A3A4"/>
          </p15:clr>
        </p15:guide>
        <p15:guide id="10" orient="horz" pos="2333" userDrawn="1">
          <p15:clr>
            <a:srgbClr val="A4A3A4"/>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ull Figure Slide">
    <p:spTree>
      <p:nvGrpSpPr>
        <p:cNvPr id="1" name=""/>
        <p:cNvGrpSpPr/>
        <p:nvPr/>
      </p:nvGrpSpPr>
      <p:grpSpPr>
        <a:xfrm>
          <a:off x="0" y="0"/>
          <a:ext cx="0" cy="0"/>
          <a:chOff x="0" y="0"/>
          <a:chExt cx="0" cy="0"/>
        </a:xfrm>
      </p:grpSpPr>
      <p:sp>
        <p:nvSpPr>
          <p:cNvPr id="12" name="Date Placeholder 11" hidden="1">
            <a:extLst>
              <a:ext uri="{FF2B5EF4-FFF2-40B4-BE49-F238E27FC236}">
                <a16:creationId xmlns:a16="http://schemas.microsoft.com/office/drawing/2014/main" id="{1768BB60-88BE-60EE-B5E0-382AB5763269}"/>
              </a:ext>
            </a:extLst>
          </p:cNvPr>
          <p:cNvSpPr>
            <a:spLocks noGrp="1"/>
          </p:cNvSpPr>
          <p:nvPr>
            <p:ph type="dt" sz="half" idx="15"/>
          </p:nvPr>
        </p:nvSpPr>
        <p:spPr/>
        <p:txBody>
          <a:bodyPr/>
          <a:lstStyle/>
          <a:p>
            <a:fld id="{422FD456-FCAF-42A7-83AC-576433D435DC}" type="datetime3">
              <a:rPr lang="da-DK" smtClean="0"/>
              <a:t>17.12.2024</a:t>
            </a:fld>
            <a:endParaRPr lang="da-DK" dirty="0"/>
          </a:p>
        </p:txBody>
      </p:sp>
      <p:sp>
        <p:nvSpPr>
          <p:cNvPr id="3" name="Content Placeholder 2"/>
          <p:cNvSpPr>
            <a:spLocks noGrp="1"/>
          </p:cNvSpPr>
          <p:nvPr>
            <p:ph idx="1" hasCustomPrompt="1"/>
          </p:nvPr>
        </p:nvSpPr>
        <p:spPr>
          <a:xfrm>
            <a:off x="449263" y="936000"/>
            <a:ext cx="10792800" cy="4903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41A3A676-5951-1BF6-0329-6AD00F20ED05}"/>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D392EF6A-6DC0-119E-B65B-23F93417CFD2}"/>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3" name="Footer Placeholder 12">
            <a:extLst>
              <a:ext uri="{FF2B5EF4-FFF2-40B4-BE49-F238E27FC236}">
                <a16:creationId xmlns:a16="http://schemas.microsoft.com/office/drawing/2014/main" id="{F9C71199-B33C-BF76-D314-666592E6C2D0}"/>
              </a:ext>
            </a:extLst>
          </p:cNvPr>
          <p:cNvSpPr>
            <a:spLocks noGrp="1"/>
          </p:cNvSpPr>
          <p:nvPr>
            <p:ph type="ftr" sz="quarter" idx="16"/>
          </p:nvPr>
        </p:nvSpPr>
        <p:spPr/>
        <p:txBody>
          <a:bodyPr/>
          <a:lstStyle/>
          <a:p>
            <a:r>
              <a:rPr lang="da-DK" dirty="0"/>
              <a:t>Gjensidige Forsikring Group</a:t>
            </a:r>
            <a:endParaRPr lang="da-DK"/>
          </a:p>
        </p:txBody>
      </p:sp>
      <p:sp>
        <p:nvSpPr>
          <p:cNvPr id="14" name="Slide Number Placeholder 13">
            <a:extLst>
              <a:ext uri="{FF2B5EF4-FFF2-40B4-BE49-F238E27FC236}">
                <a16:creationId xmlns:a16="http://schemas.microsoft.com/office/drawing/2014/main" id="{45753432-DE52-9F6B-FD18-AB0F54E780E9}"/>
              </a:ext>
            </a:extLst>
          </p:cNvPr>
          <p:cNvSpPr>
            <a:spLocks noGrp="1"/>
          </p:cNvSpPr>
          <p:nvPr>
            <p:ph type="sldNum" sz="quarter" idx="17"/>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953493707"/>
      </p:ext>
    </p:extLst>
  </p:cSld>
  <p:clrMapOvr>
    <a:masterClrMapping/>
  </p:clrMapOvr>
  <p:extLst>
    <p:ext uri="{DCECCB84-F9BA-43D5-87BE-67443E8EF086}">
      <p15:sldGuideLst xmlns:p15="http://schemas.microsoft.com/office/powerpoint/2012/main">
        <p15:guide id="1" orient="horz" pos="589" userDrawn="1">
          <p15:clr>
            <a:srgbClr val="A4A3A4"/>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Figures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097128DD-9324-4594-ACCE-888C293D7B45}" type="datetime3">
              <a:rPr lang="da-DK" smtClean="0"/>
              <a:t>17.12.2024</a:t>
            </a:fld>
            <a:endParaRPr lang="da-DK" dirty="0"/>
          </a:p>
        </p:txBody>
      </p:sp>
      <p:sp>
        <p:nvSpPr>
          <p:cNvPr id="3" name="Content Placeholder 2"/>
          <p:cNvSpPr>
            <a:spLocks noGrp="1"/>
          </p:cNvSpPr>
          <p:nvPr>
            <p:ph idx="1" hasCustomPrompt="1"/>
          </p:nvPr>
        </p:nvSpPr>
        <p:spPr>
          <a:xfrm>
            <a:off x="449999" y="936000"/>
            <a:ext cx="5169600" cy="490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6073200" y="936000"/>
            <a:ext cx="5169600" cy="490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9DC41EEE-7CEE-CF0D-B6DE-81AECC016873}"/>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3648D40C-514E-2032-FB46-B5A476C9C0BE}"/>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643843460"/>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589" userDrawn="1">
          <p15:clr>
            <a:srgbClr val="A4A3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Figures">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097128DD-9324-4594-ACCE-888C293D7B45}" type="datetime3">
              <a:rPr lang="da-DK" smtClean="0"/>
              <a:t>17.12.2024</a:t>
            </a:fld>
            <a:endParaRPr lang="da-DK" dirty="0"/>
          </a:p>
        </p:txBody>
      </p:sp>
      <p:sp>
        <p:nvSpPr>
          <p:cNvPr id="3" name="Content Placeholder 2"/>
          <p:cNvSpPr>
            <a:spLocks noGrp="1"/>
          </p:cNvSpPr>
          <p:nvPr>
            <p:ph idx="1" hasCustomPrompt="1"/>
          </p:nvPr>
        </p:nvSpPr>
        <p:spPr>
          <a:xfrm>
            <a:off x="449999" y="1296000"/>
            <a:ext cx="51696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6073200" y="1296000"/>
            <a:ext cx="51696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6073200" y="9360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9DC41EEE-7CEE-CF0D-B6DE-81AECC016873}"/>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3648D40C-514E-2032-FB46-B5A476C9C0BE}"/>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765872433"/>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589" userDrawn="1">
          <p15:clr>
            <a:srgbClr val="A4A3A4"/>
          </p15:clr>
        </p15:guide>
        <p15:guide id="4" orient="horz" pos="816" userDrawn="1">
          <p15:clr>
            <a:srgbClr val="A4A3A4"/>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Figures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D24EA827-0B49-4926-B77C-E8F2676440B2}" type="datetime3">
              <a:rPr lang="da-DK" smtClean="0"/>
              <a:t>17.12.2024</a:t>
            </a:fld>
            <a:endParaRPr lang="da-DK" dirty="0"/>
          </a:p>
        </p:txBody>
      </p:sp>
      <p:sp>
        <p:nvSpPr>
          <p:cNvPr id="3" name="Content Placeholder 2"/>
          <p:cNvSpPr>
            <a:spLocks noGrp="1"/>
          </p:cNvSpPr>
          <p:nvPr>
            <p:ph idx="1" hasCustomPrompt="1"/>
          </p:nvPr>
        </p:nvSpPr>
        <p:spPr>
          <a:xfrm>
            <a:off x="449999"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114800"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7776000"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BA160133-2721-4E1C-9228-0960E2654AB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2892892-4D6F-872D-965F-366EF39C35CF}"/>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4087573751"/>
      </p:ext>
    </p:extLst>
  </p:cSld>
  <p:clrMapOvr>
    <a:masterClrMapping/>
  </p:clrMapOvr>
  <p:extLst>
    <p:ext uri="{DCECCB84-F9BA-43D5-87BE-67443E8EF086}">
      <p15:sldGuideLst xmlns:p15="http://schemas.microsoft.com/office/powerpoint/2012/main">
        <p15:guide id="1" orient="horz" pos="589" userDrawn="1">
          <p15:clr>
            <a:srgbClr val="A4A3A4"/>
          </p15:clr>
        </p15:guide>
        <p15:guide id="2" pos="2592" userDrawn="1">
          <p15:clr>
            <a:srgbClr val="A4A3A4"/>
          </p15:clr>
        </p15:guide>
        <p15:guide id="3" pos="4899" userDrawn="1">
          <p15:clr>
            <a:srgbClr val="A4A3A4"/>
          </p15:clr>
        </p15:guide>
        <p15:guide id="4" pos="4775" userDrawn="1">
          <p15:clr>
            <a:srgbClr val="A4A3A4"/>
          </p15:clr>
        </p15:guide>
        <p15:guide id="5" pos="2465" userDrawn="1">
          <p15:clr>
            <a:srgbClr val="A4A3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Text and Picture A">
    <p:spTree>
      <p:nvGrpSpPr>
        <p:cNvPr id="1" name=""/>
        <p:cNvGrpSpPr/>
        <p:nvPr/>
      </p:nvGrpSpPr>
      <p:grpSpPr>
        <a:xfrm>
          <a:off x="0" y="0"/>
          <a:ext cx="0" cy="0"/>
          <a:chOff x="0" y="0"/>
          <a:chExt cx="0" cy="0"/>
        </a:xfrm>
      </p:grpSpPr>
      <p:sp>
        <p:nvSpPr>
          <p:cNvPr id="7" name="Background">
            <a:extLst>
              <a:ext uri="{FF2B5EF4-FFF2-40B4-BE49-F238E27FC236}">
                <a16:creationId xmlns:a16="http://schemas.microsoft.com/office/drawing/2014/main" id="{333351AD-BFAB-52D8-96DB-CB8A1CE23214}"/>
              </a:ext>
            </a:extLst>
          </p:cNvPr>
          <p:cNvSpPr/>
          <p:nvPr userDrawn="1"/>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5" name="Footer Placeholder 8" hidden="1">
            <a:extLst>
              <a:ext uri="{FF2B5EF4-FFF2-40B4-BE49-F238E27FC236}">
                <a16:creationId xmlns:a16="http://schemas.microsoft.com/office/drawing/2014/main" id="{60BCA82B-5E88-E881-DEE9-DB21D7BC3BC8}"/>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C982D731-DE7F-0049-C9A1-BB53B1F525BC}"/>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3" name="Logo">
            <a:extLst>
              <a:ext uri="{FF2B5EF4-FFF2-40B4-BE49-F238E27FC236}">
                <a16:creationId xmlns:a16="http://schemas.microsoft.com/office/drawing/2014/main" id="{A5B17903-8C4E-EDFA-8242-44C36080188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title" hasCustomPrompt="1"/>
          </p:nvPr>
        </p:nvSpPr>
        <p:spPr>
          <a:xfrm>
            <a:off x="6278374" y="1497626"/>
            <a:ext cx="5680800" cy="3728870"/>
          </a:xfrm>
        </p:spPr>
        <p:txBody>
          <a:bodyPr/>
          <a:lstStyle>
            <a:lvl1pPr marL="0" indent="648130">
              <a:lnSpc>
                <a:spcPct val="90000"/>
              </a:lnSpc>
              <a:defRPr sz="6001">
                <a:solidFill>
                  <a:schemeClr val="tx2"/>
                </a:solidFill>
              </a:defRPr>
            </a:lvl1pPr>
          </a:lstStyle>
          <a:p>
            <a:r>
              <a:rPr lang="da-DK" dirty="0"/>
              <a:t>Click to add short title</a:t>
            </a:r>
            <a:endParaRPr lang="da-DK"/>
          </a:p>
        </p:txBody>
      </p:sp>
      <p:sp>
        <p:nvSpPr>
          <p:cNvPr id="11" name="Text Placeholder 10">
            <a:extLst>
              <a:ext uri="{FF2B5EF4-FFF2-40B4-BE49-F238E27FC236}">
                <a16:creationId xmlns:a16="http://schemas.microsoft.com/office/drawing/2014/main" id="{E48E0C2B-3F30-DD6D-8136-CBB6E97DBAB1}"/>
              </a:ext>
            </a:extLst>
          </p:cNvPr>
          <p:cNvSpPr>
            <a:spLocks noGrp="1"/>
          </p:cNvSpPr>
          <p:nvPr>
            <p:ph type="body" sz="quarter" idx="11"/>
          </p:nvPr>
        </p:nvSpPr>
        <p:spPr>
          <a:xfrm>
            <a:off x="6278374" y="5510822"/>
            <a:ext cx="5680800" cy="677254"/>
          </a:xfrm>
          <a:prstGeom prst="rect">
            <a:avLst/>
          </a:prstGeom>
        </p:spPr>
        <p:txBody>
          <a:bodyPr lIns="0" tIns="0" rIns="0" bIns="0"/>
          <a:lstStyle>
            <a:lvl1pPr marL="0" indent="0" algn="l">
              <a:lnSpc>
                <a:spcPct val="101000"/>
              </a:lnSpc>
              <a:spcBef>
                <a:spcPts val="1000"/>
              </a:spcBef>
              <a:spcAft>
                <a:spcPts val="0"/>
              </a:spcAft>
              <a:buClrTx/>
              <a:buFont typeface="Arial" panose="020B0604020202020204" pitchFamily="34" charset="0"/>
              <a:buNone/>
              <a:defRPr sz="1400" b="0" i="0" u="none" cap="none">
                <a:solidFill>
                  <a:schemeClr val="dk2"/>
                </a:solidFill>
                <a:latin typeface="Gjensidige Type" pitchFamily="50" charset="0"/>
                <a:ea typeface="Arial" pitchFamily="34" charset="0"/>
              </a:defRPr>
            </a:lvl1pPr>
            <a:lvl2pPr marL="342969" indent="-176248" algn="l">
              <a:lnSpc>
                <a:spcPct val="101000"/>
              </a:lnSpc>
              <a:spcBef>
                <a:spcPts val="850"/>
              </a:spcBef>
              <a:spcAft>
                <a:spcPts val="0"/>
              </a:spcAft>
              <a:buClrTx/>
              <a:buFont typeface="Arial" panose="020B0604020202020204" pitchFamily="34" charset="0"/>
              <a:buChar char="○"/>
              <a:defRPr sz="1600" b="0" i="0" u="none" cap="none">
                <a:solidFill>
                  <a:srgbClr val="000000"/>
                </a:solidFill>
                <a:latin typeface="+mn-lt"/>
              </a:defRPr>
            </a:lvl2pPr>
            <a:lvl3pPr marL="500163" indent="-161957" algn="l">
              <a:lnSpc>
                <a:spcPct val="101000"/>
              </a:lnSpc>
              <a:spcBef>
                <a:spcPts val="800"/>
              </a:spcBef>
              <a:spcAft>
                <a:spcPts val="0"/>
              </a:spcAft>
              <a:buClrTx/>
              <a:buFont typeface="Arial" panose="020B0604020202020204" pitchFamily="34" charset="0"/>
              <a:buChar char="•"/>
              <a:defRPr sz="1600" b="0" i="0" u="none" cap="none">
                <a:solidFill>
                  <a:srgbClr val="000000"/>
                </a:solidFill>
                <a:latin typeface="+mn-lt"/>
              </a:defRPr>
            </a:lvl3pPr>
            <a:lvl4pPr marL="652593" indent="-111941" algn="l">
              <a:lnSpc>
                <a:spcPct val="101000"/>
              </a:lnSpc>
              <a:spcBef>
                <a:spcPts val="900"/>
              </a:spcBef>
              <a:spcAft>
                <a:spcPts val="0"/>
              </a:spcAft>
              <a:buClrTx/>
              <a:buFont typeface="Arial" pitchFamily="34" charset="0"/>
              <a:buChar char="°"/>
              <a:defRPr sz="1600" b="0" i="0" u="none" cap="none">
                <a:solidFill>
                  <a:srgbClr val="000000"/>
                </a:solidFill>
                <a:latin typeface="+mn-lt"/>
              </a:defRPr>
            </a:lvl4pPr>
            <a:lvl5pPr marL="809787" indent="-138140" algn="l">
              <a:lnSpc>
                <a:spcPct val="101000"/>
              </a:lnSpc>
              <a:spcBef>
                <a:spcPts val="700"/>
              </a:spcBef>
              <a:spcAft>
                <a:spcPts val="0"/>
              </a:spcAft>
              <a:buClrTx/>
              <a:buFont typeface="Arial" panose="020B0604020202020204" pitchFamily="34" charset="0"/>
              <a:buChar char="•"/>
              <a:defRPr sz="1600" b="0" i="0" u="none" cap="none">
                <a:solidFill>
                  <a:srgbClr val="000000"/>
                </a:solidFill>
                <a:latin typeface="+mn-lt"/>
              </a:defRPr>
            </a:lvl5pPr>
          </a:lstStyle>
          <a:p>
            <a:pPr lvl="0"/>
            <a:endParaRPr lang="da-DK" dirty="0"/>
          </a:p>
        </p:txBody>
      </p:sp>
      <p:sp>
        <p:nvSpPr>
          <p:cNvPr id="13" name="Picture Placeholder 12">
            <a:extLst>
              <a:ext uri="{FF2B5EF4-FFF2-40B4-BE49-F238E27FC236}">
                <a16:creationId xmlns:a16="http://schemas.microsoft.com/office/drawing/2014/main" id="{30E2F13E-C7DA-1217-0EAF-CDAE09B62049}"/>
              </a:ext>
            </a:extLst>
          </p:cNvPr>
          <p:cNvSpPr>
            <a:spLocks noGrp="1"/>
          </p:cNvSpPr>
          <p:nvPr>
            <p:ph type="pic" sz="quarter" idx="12" hasCustomPrompt="1"/>
          </p:nvPr>
        </p:nvSpPr>
        <p:spPr>
          <a:xfrm>
            <a:off x="241332" y="251648"/>
            <a:ext cx="5656999" cy="638169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4" name="Date Placeholder 3">
            <a:extLst>
              <a:ext uri="{FF2B5EF4-FFF2-40B4-BE49-F238E27FC236}">
                <a16:creationId xmlns:a16="http://schemas.microsoft.com/office/drawing/2014/main" id="{FF75E2DD-33EA-1580-B2C9-323FC6AE1A23}"/>
              </a:ext>
            </a:extLst>
          </p:cNvPr>
          <p:cNvSpPr>
            <a:spLocks noGrp="1"/>
          </p:cNvSpPr>
          <p:nvPr>
            <p:ph type="dt" sz="half" idx="13"/>
          </p:nvPr>
        </p:nvSpPr>
        <p:spPr>
          <a:xfrm>
            <a:off x="6278375" y="6447257"/>
            <a:ext cx="5681684"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396836513"/>
      </p:ext>
    </p:extLst>
  </p:cSld>
  <p:clrMapOvr>
    <a:masterClrMapping/>
  </p:clrMapOvr>
  <p:transition>
    <p:fade/>
  </p:transition>
  <p:extLst>
    <p:ext uri="{DCECCB84-F9BA-43D5-87BE-67443E8EF086}">
      <p15:sldGuideLst xmlns:p15="http://schemas.microsoft.com/office/powerpoint/2012/main">
        <p15:guide id="1" orient="horz" pos="943" userDrawn="1">
          <p15:clr>
            <a:srgbClr val="A4A3A4"/>
          </p15:clr>
        </p15:guide>
        <p15:guide id="2" orient="horz" pos="3292" userDrawn="1">
          <p15:clr>
            <a:srgbClr val="A4A3A4"/>
          </p15:clr>
        </p15:guide>
        <p15:guide id="3" pos="3955" userDrawn="1">
          <p15:clr>
            <a:srgbClr val="A4A3A4"/>
          </p15:clr>
        </p15:guide>
        <p15:guide id="4" pos="7533" userDrawn="1">
          <p15:clr>
            <a:srgbClr val="A4A3A4"/>
          </p15:clr>
        </p15:guide>
        <p15:guide id="8" orient="horz" pos="3471" userDrawn="1">
          <p15:clr>
            <a:srgbClr val="A4A3A4"/>
          </p15:clr>
        </p15:guide>
        <p15:guide id="10" orient="horz" pos="158" userDrawn="1">
          <p15:clr>
            <a:srgbClr val="A4A3A4"/>
          </p15:clr>
        </p15:guide>
        <p15:guide id="11" pos="152" userDrawn="1">
          <p15:clr>
            <a:srgbClr val="A4A3A4"/>
          </p15:clr>
        </p15:guide>
        <p15:guide id="12" pos="3715" userDrawn="1">
          <p15:clr>
            <a:srgbClr val="A4A3A4"/>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hree Figures">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D24EA827-0B49-4926-B77C-E8F2676440B2}" type="datetime3">
              <a:rPr lang="da-DK" smtClean="0"/>
              <a:t>17.12.2024</a:t>
            </a:fld>
            <a:endParaRPr lang="da-DK" dirty="0"/>
          </a:p>
        </p:txBody>
      </p:sp>
      <p:sp>
        <p:nvSpPr>
          <p:cNvPr id="3" name="Content Placeholder 2"/>
          <p:cNvSpPr>
            <a:spLocks noGrp="1"/>
          </p:cNvSpPr>
          <p:nvPr>
            <p:ph idx="1" hasCustomPrompt="1"/>
          </p:nvPr>
        </p:nvSpPr>
        <p:spPr>
          <a:xfrm>
            <a:off x="449999"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114800"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114800"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7776000"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7776000"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BA160133-2721-4E1C-9228-0960E2654AB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2892892-4D6F-872D-965F-366EF39C35CF}"/>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789131090"/>
      </p:ext>
    </p:extLst>
  </p:cSld>
  <p:clrMapOvr>
    <a:masterClrMapping/>
  </p:clrMapOvr>
  <p:extLst>
    <p:ext uri="{DCECCB84-F9BA-43D5-87BE-67443E8EF086}">
      <p15:sldGuideLst xmlns:p15="http://schemas.microsoft.com/office/powerpoint/2012/main">
        <p15:guide id="1" orient="horz" pos="589" userDrawn="1">
          <p15:clr>
            <a:srgbClr val="A4A3A4"/>
          </p15:clr>
        </p15:guide>
        <p15:guide id="2" pos="2592" userDrawn="1">
          <p15:clr>
            <a:srgbClr val="A4A3A4"/>
          </p15:clr>
        </p15:guide>
        <p15:guide id="3" pos="4899" userDrawn="1">
          <p15:clr>
            <a:srgbClr val="A4A3A4"/>
          </p15:clr>
        </p15:guide>
        <p15:guide id="4" pos="4775" userDrawn="1">
          <p15:clr>
            <a:srgbClr val="A4A3A4"/>
          </p15:clr>
        </p15:guide>
        <p15:guide id="5" pos="2465" userDrawn="1">
          <p15:clr>
            <a:srgbClr val="A4A3A4"/>
          </p15:clr>
        </p15:guide>
        <p15:guide id="6" orient="horz" pos="816" userDrawn="1">
          <p15:clr>
            <a:srgbClr val="A4A3A4"/>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our Figures A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17.12.2024</a:t>
            </a:fld>
            <a:endParaRPr lang="da-DK" dirty="0"/>
          </a:p>
        </p:txBody>
      </p:sp>
      <p:sp>
        <p:nvSpPr>
          <p:cNvPr id="3" name="Content Placeholder 2"/>
          <p:cNvSpPr>
            <a:spLocks noGrp="1"/>
          </p:cNvSpPr>
          <p:nvPr>
            <p:ph idx="1" hasCustomPrompt="1"/>
          </p:nvPr>
        </p:nvSpPr>
        <p:spPr>
          <a:xfrm>
            <a:off x="44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883189978"/>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8" orient="horz" pos="589" userDrawn="1">
          <p15:clr>
            <a:srgbClr val="A4A3A4"/>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our Figures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17.12.2024</a:t>
            </a:fld>
            <a:endParaRPr lang="da-DK" dirty="0"/>
          </a:p>
        </p:txBody>
      </p:sp>
      <p:sp>
        <p:nvSpPr>
          <p:cNvPr id="3" name="Content Placeholder 2"/>
          <p:cNvSpPr>
            <a:spLocks noGrp="1"/>
          </p:cNvSpPr>
          <p:nvPr>
            <p:ph idx="1" hasCustomPrompt="1"/>
          </p:nvPr>
        </p:nvSpPr>
        <p:spPr>
          <a:xfrm>
            <a:off x="44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3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602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82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497839898"/>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7" orient="horz" pos="816" userDrawn="1">
          <p15:clr>
            <a:srgbClr val="A4A3A4"/>
          </p15:clr>
        </p15:guide>
        <p15:guide id="8" orient="horz" pos="589" userDrawn="1">
          <p15:clr>
            <a:srgbClr val="A4A3A4"/>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our Figures B">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4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3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603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82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D0A8E6E-DE28-4A36-B9A2-0A01C0274DAB}" type="datetime3">
              <a:rPr lang="da-DK" smtClean="0"/>
              <a:t>17.12.2024</a:t>
            </a:fld>
            <a:endParaRPr lang="da-DK" dirty="0"/>
          </a:p>
        </p:txBody>
      </p:sp>
      <p:sp>
        <p:nvSpPr>
          <p:cNvPr id="2" name="Subtitle 2">
            <a:extLst>
              <a:ext uri="{FF2B5EF4-FFF2-40B4-BE49-F238E27FC236}">
                <a16:creationId xmlns:a16="http://schemas.microsoft.com/office/drawing/2014/main" id="{86E2210D-4C6E-3B61-09B4-2C5BE46A948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EC15C49-7E14-23AE-B83B-BC77AFBCC5D3}"/>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Tree>
    <p:extLst>
      <p:ext uri="{BB962C8B-B14F-4D97-AF65-F5344CB8AC3E}">
        <p14:creationId xmlns:p14="http://schemas.microsoft.com/office/powerpoint/2010/main" val="1655740593"/>
      </p:ext>
    </p:extLst>
  </p:cSld>
  <p:clrMapOvr>
    <a:masterClrMapping/>
  </p:clrMapOvr>
  <p:extLst>
    <p:ext uri="{DCECCB84-F9BA-43D5-87BE-67443E8EF086}">
      <p15:sldGuideLst xmlns:p15="http://schemas.microsoft.com/office/powerpoint/2012/main">
        <p15:guide id="2" pos="2040" userDrawn="1">
          <p15:clr>
            <a:srgbClr val="A4A3A4"/>
          </p15:clr>
        </p15:guide>
        <p15:guide id="3" pos="3799" userDrawn="1">
          <p15:clr>
            <a:srgbClr val="A4A3A4"/>
          </p15:clr>
        </p15:guide>
        <p15:guide id="4" pos="5555" userDrawn="1">
          <p15:clr>
            <a:srgbClr val="A4A3A4"/>
          </p15:clr>
        </p15:guide>
        <p15:guide id="5" pos="1813" userDrawn="1">
          <p15:clr>
            <a:srgbClr val="A4A3A4"/>
          </p15:clr>
        </p15:guide>
        <p15:guide id="6" pos="3571" userDrawn="1">
          <p15:clr>
            <a:srgbClr val="A4A3A4"/>
          </p15:clr>
        </p15:guide>
        <p15:guide id="7" pos="5331" userDrawn="1">
          <p15:clr>
            <a:srgbClr val="A4A3A4"/>
          </p15:clr>
        </p15:guide>
        <p15:guide id="8" orient="horz" pos="589" userDrawn="1">
          <p15:clr>
            <a:srgbClr val="A4A3A4"/>
          </p15:clr>
        </p15:guide>
        <p15:guide id="9" orient="horz" pos="3503" userDrawn="1">
          <p15:clr>
            <a:srgbClr val="A4A3A4"/>
          </p15:clr>
        </p15:guide>
        <p15:guide id="10" orient="horz" pos="3351" userDrawn="1">
          <p15:clr>
            <a:srgbClr val="A4A3A4"/>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our Figures C no subtitl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935038"/>
            <a:ext cx="2422800" cy="2340962"/>
          </a:xfrm>
        </p:spPr>
        <p:txBody>
          <a:bodyPr/>
          <a:lstStyle>
            <a:lvl1pPr>
              <a:defRPr/>
            </a:lvl1pPr>
            <a:lvl2pPr marL="180000" indent="0">
              <a:buNone/>
              <a:defRPr/>
            </a:lvl2pPr>
          </a:lstStyle>
          <a:p>
            <a:pPr lvl="0"/>
            <a:r>
              <a:rPr lang="da-DK" noProof="0" dirty="0"/>
              <a:t>Click to add Chart or Table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449999"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324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8B87D41-9CA1-4346-9C6E-4E46B8F20BE9}" type="datetime3">
              <a:rPr lang="da-DK" smtClean="0"/>
              <a:t>17.12.2024</a:t>
            </a:fld>
            <a:endParaRPr lang="da-DK" dirty="0"/>
          </a:p>
        </p:txBody>
      </p:sp>
      <p:sp>
        <p:nvSpPr>
          <p:cNvPr id="2" name="Subtitle 2">
            <a:extLst>
              <a:ext uri="{FF2B5EF4-FFF2-40B4-BE49-F238E27FC236}">
                <a16:creationId xmlns:a16="http://schemas.microsoft.com/office/drawing/2014/main" id="{2F0BA4FF-56EE-2D4D-4126-151F00721C4C}"/>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AA1993FB-7CB8-208D-6050-981D82E38906}"/>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0" name="Content Placeholder 2">
            <a:extLst>
              <a:ext uri="{FF2B5EF4-FFF2-40B4-BE49-F238E27FC236}">
                <a16:creationId xmlns:a16="http://schemas.microsoft.com/office/drawing/2014/main" id="{F802A73E-F407-8B3D-57C4-D9EC1AE15B95}"/>
              </a:ext>
            </a:extLst>
          </p:cNvPr>
          <p:cNvSpPr>
            <a:spLocks noGrp="1"/>
          </p:cNvSpPr>
          <p:nvPr>
            <p:ph idx="22" hasCustomPrompt="1"/>
          </p:nvPr>
        </p:nvSpPr>
        <p:spPr>
          <a:xfrm>
            <a:off x="603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7" name="Text Placeholder 5">
            <a:extLst>
              <a:ext uri="{FF2B5EF4-FFF2-40B4-BE49-F238E27FC236}">
                <a16:creationId xmlns:a16="http://schemas.microsoft.com/office/drawing/2014/main" id="{C86A84FF-D780-D014-8477-B20E8799B9D3}"/>
              </a:ext>
            </a:extLst>
          </p:cNvPr>
          <p:cNvSpPr>
            <a:spLocks noGrp="1"/>
          </p:cNvSpPr>
          <p:nvPr>
            <p:ph type="body" sz="quarter" idx="23"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8" name="Content Placeholder 2">
            <a:extLst>
              <a:ext uri="{FF2B5EF4-FFF2-40B4-BE49-F238E27FC236}">
                <a16:creationId xmlns:a16="http://schemas.microsoft.com/office/drawing/2014/main" id="{FF9049C4-E3DE-2450-CDA9-AE524C987D6A}"/>
              </a:ext>
            </a:extLst>
          </p:cNvPr>
          <p:cNvSpPr>
            <a:spLocks noGrp="1"/>
          </p:cNvSpPr>
          <p:nvPr>
            <p:ph idx="24" hasCustomPrompt="1"/>
          </p:nvPr>
        </p:nvSpPr>
        <p:spPr>
          <a:xfrm>
            <a:off x="882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9" name="Text Placeholder 5">
            <a:extLst>
              <a:ext uri="{FF2B5EF4-FFF2-40B4-BE49-F238E27FC236}">
                <a16:creationId xmlns:a16="http://schemas.microsoft.com/office/drawing/2014/main" id="{ADEC32D4-D747-5C8D-BE45-C11D028BAFCB}"/>
              </a:ext>
            </a:extLst>
          </p:cNvPr>
          <p:cNvSpPr>
            <a:spLocks noGrp="1"/>
          </p:cNvSpPr>
          <p:nvPr>
            <p:ph type="body" sz="quarter" idx="25"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0" name="Content Placeholder 2">
            <a:extLst>
              <a:ext uri="{FF2B5EF4-FFF2-40B4-BE49-F238E27FC236}">
                <a16:creationId xmlns:a16="http://schemas.microsoft.com/office/drawing/2014/main" id="{31AB733D-60B1-9961-BD6C-C41304FB9EEB}"/>
              </a:ext>
            </a:extLst>
          </p:cNvPr>
          <p:cNvSpPr>
            <a:spLocks noGrp="1"/>
          </p:cNvSpPr>
          <p:nvPr>
            <p:ph idx="26" hasCustomPrompt="1"/>
          </p:nvPr>
        </p:nvSpPr>
        <p:spPr>
          <a:xfrm>
            <a:off x="603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1" name="Text Placeholder 5">
            <a:extLst>
              <a:ext uri="{FF2B5EF4-FFF2-40B4-BE49-F238E27FC236}">
                <a16:creationId xmlns:a16="http://schemas.microsoft.com/office/drawing/2014/main" id="{B08FF9C7-5762-93BD-F407-231D0B095C89}"/>
              </a:ext>
            </a:extLst>
          </p:cNvPr>
          <p:cNvSpPr>
            <a:spLocks noGrp="1"/>
          </p:cNvSpPr>
          <p:nvPr>
            <p:ph type="body" sz="quarter" idx="27"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2" name="Content Placeholder 2">
            <a:extLst>
              <a:ext uri="{FF2B5EF4-FFF2-40B4-BE49-F238E27FC236}">
                <a16:creationId xmlns:a16="http://schemas.microsoft.com/office/drawing/2014/main" id="{10DC0AFA-ED3F-CBAC-D500-76C1E30DA39C}"/>
              </a:ext>
            </a:extLst>
          </p:cNvPr>
          <p:cNvSpPr>
            <a:spLocks noGrp="1"/>
          </p:cNvSpPr>
          <p:nvPr>
            <p:ph idx="28" hasCustomPrompt="1"/>
          </p:nvPr>
        </p:nvSpPr>
        <p:spPr>
          <a:xfrm>
            <a:off x="882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3" name="Text Placeholder 5">
            <a:extLst>
              <a:ext uri="{FF2B5EF4-FFF2-40B4-BE49-F238E27FC236}">
                <a16:creationId xmlns:a16="http://schemas.microsoft.com/office/drawing/2014/main" id="{1F979DDF-0596-697C-FCD6-67D2ED69290D}"/>
              </a:ext>
            </a:extLst>
          </p:cNvPr>
          <p:cNvSpPr>
            <a:spLocks noGrp="1"/>
          </p:cNvSpPr>
          <p:nvPr>
            <p:ph type="body" sz="quarter" idx="29"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3014126524"/>
      </p:ext>
    </p:extLst>
  </p:cSld>
  <p:clrMapOvr>
    <a:masterClrMapping/>
  </p:clrMapOvr>
  <p:extLst>
    <p:ext uri="{DCECCB84-F9BA-43D5-87BE-67443E8EF086}">
      <p15:sldGuideLst xmlns:p15="http://schemas.microsoft.com/office/powerpoint/2012/main">
        <p15:guide id="1" pos="5555" userDrawn="1">
          <p15:clr>
            <a:srgbClr val="A4A3A4"/>
          </p15:clr>
        </p15:guide>
        <p15:guide id="2" pos="2040" userDrawn="1">
          <p15:clr>
            <a:srgbClr val="A4A3A4"/>
          </p15:clr>
        </p15:guide>
        <p15:guide id="3" pos="3799" userDrawn="1">
          <p15:clr>
            <a:srgbClr val="A4A3A4"/>
          </p15:clr>
        </p15:guide>
        <p15:guide id="5" orient="horz" pos="2199" userDrawn="1">
          <p15:clr>
            <a:srgbClr val="A4A3A4"/>
          </p15:clr>
        </p15:guide>
        <p15:guide id="7" orient="horz" pos="589" userDrawn="1">
          <p15:clr>
            <a:srgbClr val="A4A3A4"/>
          </p15:clr>
        </p15:guide>
        <p15:guide id="9" orient="horz" pos="2065" userDrawn="1">
          <p15:clr>
            <a:srgbClr val="A4A3A4"/>
          </p15:clr>
        </p15:guide>
        <p15:guide id="10" pos="1812" userDrawn="1">
          <p15:clr>
            <a:srgbClr val="A4A3A4"/>
          </p15:clr>
        </p15:guide>
        <p15:guide id="11" pos="3568" userDrawn="1">
          <p15:clr>
            <a:srgbClr val="A4A3A4"/>
          </p15:clr>
        </p15:guide>
        <p15:guide id="12" pos="5328" userDrawn="1">
          <p15:clr>
            <a:srgbClr val="A4A3A4"/>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our Figures C">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1296000"/>
            <a:ext cx="2422800" cy="1980000"/>
          </a:xfrm>
        </p:spPr>
        <p:txBody>
          <a:bodyPr/>
          <a:lstStyle>
            <a:lvl1pPr>
              <a:defRPr/>
            </a:lvl1pPr>
            <a:lvl2pPr marL="180000" indent="0">
              <a:buNone/>
              <a:defRPr/>
            </a:lvl2pPr>
          </a:lstStyle>
          <a:p>
            <a:pPr lvl="0"/>
            <a:r>
              <a:rPr lang="da-DK" noProof="0" dirty="0"/>
              <a:t>Click to add Chart or Table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4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449999"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449999"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324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324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8B87D41-9CA1-4346-9C6E-4E46B8F20BE9}" type="datetime3">
              <a:rPr lang="da-DK" smtClean="0"/>
              <a:t>17.12.2024</a:t>
            </a:fld>
            <a:endParaRPr lang="da-DK" dirty="0"/>
          </a:p>
        </p:txBody>
      </p:sp>
      <p:sp>
        <p:nvSpPr>
          <p:cNvPr id="2" name="Subtitle 2">
            <a:extLst>
              <a:ext uri="{FF2B5EF4-FFF2-40B4-BE49-F238E27FC236}">
                <a16:creationId xmlns:a16="http://schemas.microsoft.com/office/drawing/2014/main" id="{2F0BA4FF-56EE-2D4D-4126-151F00721C4C}"/>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AA1993FB-7CB8-208D-6050-981D82E38906}"/>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0" name="Content Placeholder 2">
            <a:extLst>
              <a:ext uri="{FF2B5EF4-FFF2-40B4-BE49-F238E27FC236}">
                <a16:creationId xmlns:a16="http://schemas.microsoft.com/office/drawing/2014/main" id="{F802A73E-F407-8B3D-57C4-D9EC1AE15B95}"/>
              </a:ext>
            </a:extLst>
          </p:cNvPr>
          <p:cNvSpPr>
            <a:spLocks noGrp="1"/>
          </p:cNvSpPr>
          <p:nvPr>
            <p:ph idx="22" hasCustomPrompt="1"/>
          </p:nvPr>
        </p:nvSpPr>
        <p:spPr>
          <a:xfrm>
            <a:off x="603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7" name="Text Placeholder 5">
            <a:extLst>
              <a:ext uri="{FF2B5EF4-FFF2-40B4-BE49-F238E27FC236}">
                <a16:creationId xmlns:a16="http://schemas.microsoft.com/office/drawing/2014/main" id="{C86A84FF-D780-D014-8477-B20E8799B9D3}"/>
              </a:ext>
            </a:extLst>
          </p:cNvPr>
          <p:cNvSpPr>
            <a:spLocks noGrp="1"/>
          </p:cNvSpPr>
          <p:nvPr>
            <p:ph type="body" sz="quarter" idx="23" hasCustomPrompt="1"/>
          </p:nvPr>
        </p:nvSpPr>
        <p:spPr>
          <a:xfrm>
            <a:off x="603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8" name="Content Placeholder 2">
            <a:extLst>
              <a:ext uri="{FF2B5EF4-FFF2-40B4-BE49-F238E27FC236}">
                <a16:creationId xmlns:a16="http://schemas.microsoft.com/office/drawing/2014/main" id="{FF9049C4-E3DE-2450-CDA9-AE524C987D6A}"/>
              </a:ext>
            </a:extLst>
          </p:cNvPr>
          <p:cNvSpPr>
            <a:spLocks noGrp="1"/>
          </p:cNvSpPr>
          <p:nvPr>
            <p:ph idx="24" hasCustomPrompt="1"/>
          </p:nvPr>
        </p:nvSpPr>
        <p:spPr>
          <a:xfrm>
            <a:off x="882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9" name="Text Placeholder 5">
            <a:extLst>
              <a:ext uri="{FF2B5EF4-FFF2-40B4-BE49-F238E27FC236}">
                <a16:creationId xmlns:a16="http://schemas.microsoft.com/office/drawing/2014/main" id="{ADEC32D4-D747-5C8D-BE45-C11D028BAFCB}"/>
              </a:ext>
            </a:extLst>
          </p:cNvPr>
          <p:cNvSpPr>
            <a:spLocks noGrp="1"/>
          </p:cNvSpPr>
          <p:nvPr>
            <p:ph type="body" sz="quarter" idx="25" hasCustomPrompt="1"/>
          </p:nvPr>
        </p:nvSpPr>
        <p:spPr>
          <a:xfrm>
            <a:off x="882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0" name="Content Placeholder 2">
            <a:extLst>
              <a:ext uri="{FF2B5EF4-FFF2-40B4-BE49-F238E27FC236}">
                <a16:creationId xmlns:a16="http://schemas.microsoft.com/office/drawing/2014/main" id="{31AB733D-60B1-9961-BD6C-C41304FB9EEB}"/>
              </a:ext>
            </a:extLst>
          </p:cNvPr>
          <p:cNvSpPr>
            <a:spLocks noGrp="1"/>
          </p:cNvSpPr>
          <p:nvPr>
            <p:ph idx="26" hasCustomPrompt="1"/>
          </p:nvPr>
        </p:nvSpPr>
        <p:spPr>
          <a:xfrm>
            <a:off x="603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1" name="Text Placeholder 5">
            <a:extLst>
              <a:ext uri="{FF2B5EF4-FFF2-40B4-BE49-F238E27FC236}">
                <a16:creationId xmlns:a16="http://schemas.microsoft.com/office/drawing/2014/main" id="{B08FF9C7-5762-93BD-F407-231D0B095C89}"/>
              </a:ext>
            </a:extLst>
          </p:cNvPr>
          <p:cNvSpPr>
            <a:spLocks noGrp="1"/>
          </p:cNvSpPr>
          <p:nvPr>
            <p:ph type="body" sz="quarter" idx="27" hasCustomPrompt="1"/>
          </p:nvPr>
        </p:nvSpPr>
        <p:spPr>
          <a:xfrm>
            <a:off x="603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2" name="Content Placeholder 2">
            <a:extLst>
              <a:ext uri="{FF2B5EF4-FFF2-40B4-BE49-F238E27FC236}">
                <a16:creationId xmlns:a16="http://schemas.microsoft.com/office/drawing/2014/main" id="{10DC0AFA-ED3F-CBAC-D500-76C1E30DA39C}"/>
              </a:ext>
            </a:extLst>
          </p:cNvPr>
          <p:cNvSpPr>
            <a:spLocks noGrp="1"/>
          </p:cNvSpPr>
          <p:nvPr>
            <p:ph idx="28" hasCustomPrompt="1"/>
          </p:nvPr>
        </p:nvSpPr>
        <p:spPr>
          <a:xfrm>
            <a:off x="882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3" name="Text Placeholder 5">
            <a:extLst>
              <a:ext uri="{FF2B5EF4-FFF2-40B4-BE49-F238E27FC236}">
                <a16:creationId xmlns:a16="http://schemas.microsoft.com/office/drawing/2014/main" id="{1F979DDF-0596-697C-FCD6-67D2ED69290D}"/>
              </a:ext>
            </a:extLst>
          </p:cNvPr>
          <p:cNvSpPr>
            <a:spLocks noGrp="1"/>
          </p:cNvSpPr>
          <p:nvPr>
            <p:ph type="body" sz="quarter" idx="29" hasCustomPrompt="1"/>
          </p:nvPr>
        </p:nvSpPr>
        <p:spPr>
          <a:xfrm>
            <a:off x="882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264630558"/>
      </p:ext>
    </p:extLst>
  </p:cSld>
  <p:clrMapOvr>
    <a:masterClrMapping/>
  </p:clrMapOvr>
  <p:extLst>
    <p:ext uri="{DCECCB84-F9BA-43D5-87BE-67443E8EF086}">
      <p15:sldGuideLst xmlns:p15="http://schemas.microsoft.com/office/powerpoint/2012/main">
        <p15:guide id="1" pos="5555" userDrawn="1">
          <p15:clr>
            <a:srgbClr val="A4A3A4"/>
          </p15:clr>
        </p15:guide>
        <p15:guide id="2" pos="2040" userDrawn="1">
          <p15:clr>
            <a:srgbClr val="A4A3A4"/>
          </p15:clr>
        </p15:guide>
        <p15:guide id="3" pos="3799" userDrawn="1">
          <p15:clr>
            <a:srgbClr val="A4A3A4"/>
          </p15:clr>
        </p15:guide>
        <p15:guide id="5" orient="horz" pos="2199" userDrawn="1">
          <p15:clr>
            <a:srgbClr val="A4A3A4"/>
          </p15:clr>
        </p15:guide>
        <p15:guide id="6" orient="horz" pos="816" userDrawn="1">
          <p15:clr>
            <a:srgbClr val="A4A3A4"/>
          </p15:clr>
        </p15:guide>
        <p15:guide id="7" orient="horz" pos="589" userDrawn="1">
          <p15:clr>
            <a:srgbClr val="A4A3A4"/>
          </p15:clr>
        </p15:guide>
        <p15:guide id="8" orient="horz" pos="2426" userDrawn="1">
          <p15:clr>
            <a:srgbClr val="A4A3A4"/>
          </p15:clr>
        </p15:guide>
        <p15:guide id="9" orient="horz" pos="2065" userDrawn="1">
          <p15:clr>
            <a:srgbClr val="A4A3A4"/>
          </p15:clr>
        </p15:guide>
        <p15:guide id="10" pos="1812" userDrawn="1">
          <p15:clr>
            <a:srgbClr val="A4A3A4"/>
          </p15:clr>
        </p15:guide>
        <p15:guide id="11" pos="3568" userDrawn="1">
          <p15:clr>
            <a:srgbClr val="A4A3A4"/>
          </p15:clr>
        </p15:guide>
        <p15:guide id="12" pos="5328" userDrawn="1">
          <p15:clr>
            <a:srgbClr val="A4A3A4"/>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four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17.12.2024</a:t>
            </a:fld>
            <a:endParaRPr lang="da-DK" dirty="0"/>
          </a:p>
        </p:txBody>
      </p:sp>
      <p:sp>
        <p:nvSpPr>
          <p:cNvPr id="5" name="Title 4">
            <a:extLst>
              <a:ext uri="{FF2B5EF4-FFF2-40B4-BE49-F238E27FC236}">
                <a16:creationId xmlns:a16="http://schemas.microsoft.com/office/drawing/2014/main" id="{2EC16E0F-0954-4746-531B-6FF3FB505934}"/>
              </a:ext>
            </a:extLst>
          </p:cNvPr>
          <p:cNvSpPr>
            <a:spLocks noGrp="1"/>
          </p:cNvSpPr>
          <p:nvPr>
            <p:ph type="title" hasCustomPrompt="1"/>
          </p:nvPr>
        </p:nvSpPr>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4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4069073501"/>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7" orient="horz" pos="1229" userDrawn="1">
          <p15:clr>
            <a:srgbClr val="A4A3A4"/>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121920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9C08D9B8-C00B-4391-B817-A50CD5C915ED}" type="datetime3">
              <a:rPr lang="da-DK" smtClean="0"/>
              <a:t>17.12.2024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48722210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Half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60948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Picture Placeholder 4">
            <a:extLst>
              <a:ext uri="{FF2B5EF4-FFF2-40B4-BE49-F238E27FC236}">
                <a16:creationId xmlns:a16="http://schemas.microsoft.com/office/drawing/2014/main" id="{EA9D56DA-DE8F-447A-A7C6-70F5028FC6C2}"/>
              </a:ext>
            </a:extLst>
          </p:cNvPr>
          <p:cNvSpPr>
            <a:spLocks noGrp="1"/>
          </p:cNvSpPr>
          <p:nvPr>
            <p:ph type="pic" sz="quarter" idx="18" hasCustomPrompt="1"/>
          </p:nvPr>
        </p:nvSpPr>
        <p:spPr>
          <a:xfrm>
            <a:off x="6097200" y="0"/>
            <a:ext cx="60948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68762643-6812-4B6C-8A22-DF07D7D29084}" type="datetime3">
              <a:rPr lang="da-DK" smtClean="0"/>
              <a:t>17.12.2024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12210937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Quarter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Picture Placeholder 4">
            <a:extLst>
              <a:ext uri="{FF2B5EF4-FFF2-40B4-BE49-F238E27FC236}">
                <a16:creationId xmlns:a16="http://schemas.microsoft.com/office/drawing/2014/main" id="{EA9D56DA-DE8F-447A-A7C6-70F5028FC6C2}"/>
              </a:ext>
            </a:extLst>
          </p:cNvPr>
          <p:cNvSpPr>
            <a:spLocks noGrp="1"/>
          </p:cNvSpPr>
          <p:nvPr>
            <p:ph type="pic" sz="quarter" idx="18" hasCustomPrompt="1"/>
          </p:nvPr>
        </p:nvSpPr>
        <p:spPr>
          <a:xfrm>
            <a:off x="406440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8" name="Picture Placeholder 4">
            <a:extLst>
              <a:ext uri="{FF2B5EF4-FFF2-40B4-BE49-F238E27FC236}">
                <a16:creationId xmlns:a16="http://schemas.microsoft.com/office/drawing/2014/main" id="{7CCEAC36-73D0-4210-B6CB-1475838E366B}"/>
              </a:ext>
            </a:extLst>
          </p:cNvPr>
          <p:cNvSpPr>
            <a:spLocks noGrp="1"/>
          </p:cNvSpPr>
          <p:nvPr>
            <p:ph type="pic" sz="quarter" idx="19" hasCustomPrompt="1"/>
          </p:nvPr>
        </p:nvSpPr>
        <p:spPr>
          <a:xfrm>
            <a:off x="812760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0AD0BA41-822F-45DF-AFD8-114633A11250}" type="datetime3">
              <a:rPr lang="da-DK" smtClean="0"/>
              <a:t>17.12.2024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182841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Text and Picture B">
    <p:spTree>
      <p:nvGrpSpPr>
        <p:cNvPr id="1" name=""/>
        <p:cNvGrpSpPr/>
        <p:nvPr/>
      </p:nvGrpSpPr>
      <p:grpSpPr>
        <a:xfrm>
          <a:off x="0" y="0"/>
          <a:ext cx="0" cy="0"/>
          <a:chOff x="0" y="0"/>
          <a:chExt cx="0" cy="0"/>
        </a:xfrm>
      </p:grpSpPr>
      <p:sp>
        <p:nvSpPr>
          <p:cNvPr id="6" name="Background">
            <a:extLst>
              <a:ext uri="{FF2B5EF4-FFF2-40B4-BE49-F238E27FC236}">
                <a16:creationId xmlns:a16="http://schemas.microsoft.com/office/drawing/2014/main" id="{25664855-F9BE-6B5E-D839-9C1C28A6401F}"/>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4" name="Footer Placeholder 8" hidden="1">
            <a:extLst>
              <a:ext uri="{FF2B5EF4-FFF2-40B4-BE49-F238E27FC236}">
                <a16:creationId xmlns:a16="http://schemas.microsoft.com/office/drawing/2014/main" id="{3BB92FD5-7485-7717-1D46-86CF2AC1B103}"/>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C305ACF0-B831-D078-A058-FD23A4E5E9EA}"/>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7" name="Logo">
            <a:extLst>
              <a:ext uri="{FF2B5EF4-FFF2-40B4-BE49-F238E27FC236}">
                <a16:creationId xmlns:a16="http://schemas.microsoft.com/office/drawing/2014/main" id="{F3C156E0-AE28-9489-6BF2-E96794DC242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title" hasCustomPrompt="1"/>
          </p:nvPr>
        </p:nvSpPr>
        <p:spPr>
          <a:xfrm>
            <a:off x="6276976" y="1497626"/>
            <a:ext cx="5680800" cy="3728870"/>
          </a:xfrm>
        </p:spPr>
        <p:txBody>
          <a:bodyPr/>
          <a:lstStyle>
            <a:lvl1pPr marL="0" indent="648130">
              <a:lnSpc>
                <a:spcPct val="90000"/>
              </a:lnSpc>
              <a:defRPr sz="6001">
                <a:solidFill>
                  <a:schemeClr val="tx2"/>
                </a:solidFill>
              </a:defRPr>
            </a:lvl1pPr>
          </a:lstStyle>
          <a:p>
            <a:r>
              <a:rPr lang="da-DK" dirty="0"/>
              <a:t>Click to add short title</a:t>
            </a:r>
            <a:endParaRPr lang="da-DK"/>
          </a:p>
        </p:txBody>
      </p:sp>
      <p:sp>
        <p:nvSpPr>
          <p:cNvPr id="11" name="Text Placeholder 10">
            <a:extLst>
              <a:ext uri="{FF2B5EF4-FFF2-40B4-BE49-F238E27FC236}">
                <a16:creationId xmlns:a16="http://schemas.microsoft.com/office/drawing/2014/main" id="{E48E0C2B-3F30-DD6D-8136-CBB6E97DBAB1}"/>
              </a:ext>
            </a:extLst>
          </p:cNvPr>
          <p:cNvSpPr>
            <a:spLocks noGrp="1"/>
          </p:cNvSpPr>
          <p:nvPr>
            <p:ph type="body" sz="quarter" idx="11"/>
          </p:nvPr>
        </p:nvSpPr>
        <p:spPr>
          <a:xfrm>
            <a:off x="6276976" y="5510822"/>
            <a:ext cx="5680800" cy="677254"/>
          </a:xfrm>
          <a:prstGeom prst="rect">
            <a:avLst/>
          </a:prstGeom>
        </p:spPr>
        <p:txBody>
          <a:bodyPr lIns="0" tIns="0" rIns="0" bIns="0"/>
          <a:lstStyle>
            <a:lvl1pPr marL="0" indent="0" algn="l">
              <a:lnSpc>
                <a:spcPct val="101000"/>
              </a:lnSpc>
              <a:spcBef>
                <a:spcPts val="1000"/>
              </a:spcBef>
              <a:spcAft>
                <a:spcPts val="0"/>
              </a:spcAft>
              <a:buClrTx/>
              <a:buFont typeface="Arial" panose="020B0604020202020204" pitchFamily="34" charset="0"/>
              <a:buNone/>
              <a:defRPr sz="1400" b="0" i="0" u="none" cap="none">
                <a:solidFill>
                  <a:srgbClr val="000000"/>
                </a:solidFill>
                <a:latin typeface="Gjensidige Type" pitchFamily="50" charset="0"/>
                <a:ea typeface="Arial" pitchFamily="34" charset="0"/>
              </a:defRPr>
            </a:lvl1pPr>
            <a:lvl2pPr marL="342969" indent="-176248" algn="l">
              <a:lnSpc>
                <a:spcPct val="101000"/>
              </a:lnSpc>
              <a:spcBef>
                <a:spcPts val="850"/>
              </a:spcBef>
              <a:spcAft>
                <a:spcPts val="0"/>
              </a:spcAft>
              <a:buClrTx/>
              <a:buFont typeface="Arial" panose="020B0604020202020204" pitchFamily="34" charset="0"/>
              <a:buChar char="○"/>
              <a:defRPr sz="1600" b="0" i="0" u="none" cap="none">
                <a:solidFill>
                  <a:srgbClr val="000000"/>
                </a:solidFill>
                <a:latin typeface="+mn-lt"/>
              </a:defRPr>
            </a:lvl2pPr>
            <a:lvl3pPr marL="500163" indent="-161957" algn="l">
              <a:lnSpc>
                <a:spcPct val="101000"/>
              </a:lnSpc>
              <a:spcBef>
                <a:spcPts val="800"/>
              </a:spcBef>
              <a:spcAft>
                <a:spcPts val="0"/>
              </a:spcAft>
              <a:buClrTx/>
              <a:buFont typeface="Arial" panose="020B0604020202020204" pitchFamily="34" charset="0"/>
              <a:buChar char="•"/>
              <a:defRPr sz="1600" b="0" i="0" u="none" cap="none">
                <a:solidFill>
                  <a:srgbClr val="000000"/>
                </a:solidFill>
                <a:latin typeface="+mn-lt"/>
              </a:defRPr>
            </a:lvl3pPr>
            <a:lvl4pPr marL="652593" indent="-111941" algn="l">
              <a:lnSpc>
                <a:spcPct val="101000"/>
              </a:lnSpc>
              <a:spcBef>
                <a:spcPts val="900"/>
              </a:spcBef>
              <a:spcAft>
                <a:spcPts val="0"/>
              </a:spcAft>
              <a:buClrTx/>
              <a:buFont typeface="Arial" pitchFamily="34" charset="0"/>
              <a:buChar char="°"/>
              <a:defRPr sz="1600" b="0" i="0" u="none" cap="none">
                <a:solidFill>
                  <a:srgbClr val="000000"/>
                </a:solidFill>
                <a:latin typeface="+mn-lt"/>
              </a:defRPr>
            </a:lvl4pPr>
            <a:lvl5pPr marL="809787" indent="-138140" algn="l">
              <a:lnSpc>
                <a:spcPct val="101000"/>
              </a:lnSpc>
              <a:spcBef>
                <a:spcPts val="700"/>
              </a:spcBef>
              <a:spcAft>
                <a:spcPts val="0"/>
              </a:spcAft>
              <a:buClrTx/>
              <a:buFont typeface="Arial" panose="020B0604020202020204" pitchFamily="34" charset="0"/>
              <a:buChar char="•"/>
              <a:defRPr sz="1600" b="0" i="0" u="none" cap="none">
                <a:solidFill>
                  <a:srgbClr val="000000"/>
                </a:solidFill>
                <a:latin typeface="+mn-lt"/>
              </a:defRPr>
            </a:lvl5pPr>
          </a:lstStyle>
          <a:p>
            <a:pPr lvl="0"/>
            <a:endParaRPr lang="da-DK" dirty="0"/>
          </a:p>
        </p:txBody>
      </p:sp>
      <p:sp>
        <p:nvSpPr>
          <p:cNvPr id="13" name="Picture Placeholder 12">
            <a:extLst>
              <a:ext uri="{FF2B5EF4-FFF2-40B4-BE49-F238E27FC236}">
                <a16:creationId xmlns:a16="http://schemas.microsoft.com/office/drawing/2014/main" id="{30E2F13E-C7DA-1217-0EAF-CDAE09B62049}"/>
              </a:ext>
            </a:extLst>
          </p:cNvPr>
          <p:cNvSpPr>
            <a:spLocks noGrp="1"/>
          </p:cNvSpPr>
          <p:nvPr>
            <p:ph type="pic" sz="quarter" idx="12" hasCustomPrompt="1"/>
          </p:nvPr>
        </p:nvSpPr>
        <p:spPr>
          <a:xfrm>
            <a:off x="241332" y="251648"/>
            <a:ext cx="5656999" cy="638169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3" name="Date Placeholder 3">
            <a:extLst>
              <a:ext uri="{FF2B5EF4-FFF2-40B4-BE49-F238E27FC236}">
                <a16:creationId xmlns:a16="http://schemas.microsoft.com/office/drawing/2014/main" id="{E2FF0872-7937-DF6C-64A7-78F9BBF4D0CA}"/>
              </a:ext>
            </a:extLst>
          </p:cNvPr>
          <p:cNvSpPr>
            <a:spLocks noGrp="1"/>
          </p:cNvSpPr>
          <p:nvPr>
            <p:ph type="dt" sz="half" idx="13"/>
          </p:nvPr>
        </p:nvSpPr>
        <p:spPr>
          <a:xfrm>
            <a:off x="6278375" y="6447257"/>
            <a:ext cx="5681684"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3019697871"/>
      </p:ext>
    </p:extLst>
  </p:cSld>
  <p:clrMapOvr>
    <a:masterClrMapping/>
  </p:clrMapOvr>
  <p:transition>
    <p:fade/>
  </p:transition>
  <p:extLst>
    <p:ext uri="{DCECCB84-F9BA-43D5-87BE-67443E8EF086}">
      <p15:sldGuideLst xmlns:p15="http://schemas.microsoft.com/office/powerpoint/2012/main">
        <p15:guide id="1" orient="horz" pos="943" userDrawn="1">
          <p15:clr>
            <a:srgbClr val="A4A3A4"/>
          </p15:clr>
        </p15:guide>
        <p15:guide id="2" orient="horz" pos="3292" userDrawn="1">
          <p15:clr>
            <a:srgbClr val="A4A3A4"/>
          </p15:clr>
        </p15:guide>
        <p15:guide id="3" pos="3955" userDrawn="1">
          <p15:clr>
            <a:srgbClr val="A4A3A4"/>
          </p15:clr>
        </p15:guide>
        <p15:guide id="4" pos="7533" userDrawn="1">
          <p15:clr>
            <a:srgbClr val="A4A3A4"/>
          </p15:clr>
        </p15:guide>
        <p15:guide id="8" orient="horz" pos="3471" userDrawn="1">
          <p15:clr>
            <a:srgbClr val="A4A3A4"/>
          </p15:clr>
        </p15:guide>
        <p15:guide id="10" orient="horz" pos="158" userDrawn="1">
          <p15:clr>
            <a:srgbClr val="A4A3A4"/>
          </p15:clr>
        </p15:guide>
        <p15:guide id="11" pos="152" userDrawn="1">
          <p15:clr>
            <a:srgbClr val="A4A3A4"/>
          </p15:clr>
        </p15:guide>
        <p15:guide id="12" pos="3715" userDrawn="1">
          <p15:clr>
            <a:srgbClr val="A4A3A4"/>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Full Page Photo Title">
    <p:spTree>
      <p:nvGrpSpPr>
        <p:cNvPr id="1" name=""/>
        <p:cNvGrpSpPr/>
        <p:nvPr/>
      </p:nvGrpSpPr>
      <p:grpSpPr>
        <a:xfrm>
          <a:off x="0" y="0"/>
          <a:ext cx="0" cy="0"/>
          <a:chOff x="0" y="0"/>
          <a:chExt cx="0" cy="0"/>
        </a:xfrm>
      </p:grpSpPr>
      <p:sp>
        <p:nvSpPr>
          <p:cNvPr id="15" name="Background">
            <a:extLst>
              <a:ext uri="{FF2B5EF4-FFF2-40B4-BE49-F238E27FC236}">
                <a16:creationId xmlns:a16="http://schemas.microsoft.com/office/drawing/2014/main" id="{679FEEB3-857B-4D28-84BC-25D2AA3CCE84}"/>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6" name="Picture Placeholder 4">
            <a:extLst>
              <a:ext uri="{FF2B5EF4-FFF2-40B4-BE49-F238E27FC236}">
                <a16:creationId xmlns:a16="http://schemas.microsoft.com/office/drawing/2014/main" id="{8EBEBA53-0E3D-4BA7-95FD-96932D18AC7B}"/>
              </a:ext>
            </a:extLst>
          </p:cNvPr>
          <p:cNvSpPr>
            <a:spLocks noGrp="1"/>
          </p:cNvSpPr>
          <p:nvPr>
            <p:ph type="pic" sz="quarter" idx="13" hasCustomPrompt="1"/>
          </p:nvPr>
        </p:nvSpPr>
        <p:spPr>
          <a:xfrm>
            <a:off x="0" y="0"/>
            <a:ext cx="121920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2" name="Title 1"/>
          <p:cNvSpPr>
            <a:spLocks noGrp="1"/>
          </p:cNvSpPr>
          <p:nvPr>
            <p:ph type="title" hasCustomPrompt="1"/>
          </p:nvPr>
        </p:nvSpPr>
        <p:spPr>
          <a:xfrm>
            <a:off x="838800" y="2980800"/>
            <a:ext cx="10403875" cy="896400"/>
          </a:xfrm>
        </p:spPr>
        <p:txBody>
          <a:bodyPr/>
          <a:lstStyle>
            <a:lvl1pPr>
              <a:defRPr sz="6000">
                <a:solidFill>
                  <a:schemeClr val="tx2"/>
                </a:solidFill>
              </a:defRPr>
            </a:lvl1pPr>
          </a:lstStyle>
          <a:p>
            <a:r>
              <a:rPr lang="da-DK" noProof="0" dirty="0"/>
              <a:t>Click to add title</a:t>
            </a:r>
            <a:endParaRPr lang="da-DK"/>
          </a:p>
        </p:txBody>
      </p:sp>
      <p:sp>
        <p:nvSpPr>
          <p:cNvPr id="12" name="Date Placeholder 6" hidden="1">
            <a:extLst>
              <a:ext uri="{FF2B5EF4-FFF2-40B4-BE49-F238E27FC236}">
                <a16:creationId xmlns:a16="http://schemas.microsoft.com/office/drawing/2014/main" id="{C9636B8F-329B-4E77-8332-4DE995E61FEA}"/>
              </a:ext>
            </a:extLst>
          </p:cNvPr>
          <p:cNvSpPr>
            <a:spLocks noGrp="1"/>
          </p:cNvSpPr>
          <p:nvPr>
            <p:ph type="dt" sz="half" idx="15"/>
          </p:nvPr>
        </p:nvSpPr>
        <p:spPr>
          <a:xfrm>
            <a:off x="0" y="6876000"/>
            <a:ext cx="0" cy="0"/>
          </a:xfrm>
        </p:spPr>
        <p:txBody>
          <a:bodyPr/>
          <a:lstStyle>
            <a:lvl1pPr>
              <a:defRPr sz="100">
                <a:noFill/>
              </a:defRPr>
            </a:lvl1pPr>
          </a:lstStyle>
          <a:p>
            <a:fld id="{C8C5E241-C719-42F2-9B9E-D13597F3518A}" type="datetime3">
              <a:rPr lang="da-DK" smtClean="0"/>
              <a:t>17.12.2024</a:t>
            </a:fld>
            <a:endParaRPr lang="da-DK" dirty="0"/>
          </a:p>
        </p:txBody>
      </p:sp>
      <p:sp>
        <p:nvSpPr>
          <p:cNvPr id="13" name="Footer Placeholder 8" hidden="1">
            <a:extLst>
              <a:ext uri="{FF2B5EF4-FFF2-40B4-BE49-F238E27FC236}">
                <a16:creationId xmlns:a16="http://schemas.microsoft.com/office/drawing/2014/main" id="{6C87814A-2F1E-4A70-936C-21AB7EE12559}"/>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4" name="Slide Number Placeholder 10" hidden="1">
            <a:extLst>
              <a:ext uri="{FF2B5EF4-FFF2-40B4-BE49-F238E27FC236}">
                <a16:creationId xmlns:a16="http://schemas.microsoft.com/office/drawing/2014/main" id="{34FF5C55-1731-4D02-BC7A-C5FA3EA4BB3B}"/>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4738480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Full Page Vide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3" name="Media Placeholder 2">
            <a:extLst>
              <a:ext uri="{FF2B5EF4-FFF2-40B4-BE49-F238E27FC236}">
                <a16:creationId xmlns:a16="http://schemas.microsoft.com/office/drawing/2014/main" id="{F7F70C4B-2A2F-41D9-9D73-9769877A1495}"/>
              </a:ext>
            </a:extLst>
          </p:cNvPr>
          <p:cNvSpPr>
            <a:spLocks noGrp="1"/>
          </p:cNvSpPr>
          <p:nvPr>
            <p:ph type="media" sz="quarter" idx="18"/>
          </p:nvPr>
        </p:nvSpPr>
        <p:spPr>
          <a:xfrm>
            <a:off x="0" y="0"/>
            <a:ext cx="12192000" cy="6858000"/>
          </a:xfrm>
        </p:spPr>
        <p:txBody>
          <a:bodyPr tIns="540000" anchor="ctr" anchorCtr="0"/>
          <a:lstStyle>
            <a:lvl1pPr marL="0" indent="0" algn="ctr">
              <a:buNone/>
              <a:defRPr/>
            </a:lvl1pPr>
          </a:lstStyle>
          <a:p>
            <a:r>
              <a:rPr lang="da-DK" dirty="0"/>
              <a:t>Click icon to add media</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C2559F34-B9F4-4E58-9987-9128663E088C}" type="datetime3">
              <a:rPr lang="da-DK" smtClean="0"/>
              <a:t>17.12.2024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62498408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Quote Purple">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4F612A26-AEEB-A4D6-CDC1-61FFC8BA6BF0}"/>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449018998"/>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Quote Purple white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D1A4C75B-7369-0A8F-43C1-A129AE8EBC0C}"/>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46819C57-7AE7-56F3-573E-975E1ADBD71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BA12FCED-BA09-8906-6464-67FBEE69AA0F}"/>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5E3A2865-A6B2-F2B9-BA98-F2CB61E8E49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solidFill>
                  <a:schemeClr val="tx1"/>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tx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684634669"/>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Quote Dark blue yellow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79BFCFD0-BAB3-8E41-ED01-992934BC4993}"/>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320EB151-45F2-0F72-6142-B9FABEFF3D60}"/>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FA0C43C1-3F86-9958-4021-47878E1740A1}"/>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93DD2417-5F34-DA97-6581-4D31AE955C06}"/>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solidFill>
                  <a:srgbClr val="F4FFAF"/>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F4FFAF"/>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097593829"/>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Quote Light Purple">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4D7B9C01-FC61-2B47-D1B6-62B214D9E02D}"/>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7192B221-CF62-9E24-59D4-E7614560FA8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FEDF4731-8067-801D-65EE-453DAA8602A3}"/>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7" name="Title 6">
            <a:extLst>
              <a:ext uri="{FF2B5EF4-FFF2-40B4-BE49-F238E27FC236}">
                <a16:creationId xmlns:a16="http://schemas.microsoft.com/office/drawing/2014/main" id="{6B171DC7-E390-D8DD-AF22-41493101835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740107487"/>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Quote Green">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9031C960-6ED4-E6D4-4F86-1E0683ABED4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F598570A-8EDB-3E4D-F453-194E23082EF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46F634AC-1872-CA0D-6BC7-AB84807D576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9F587FF3-C7CF-5988-2938-2616071D6D81}"/>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522899468"/>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Quote Light Blue">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038A70B4-2340-1803-6FDC-AFF425616E43}"/>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6F2DE29D-D69F-08BC-25C2-71B041DE07B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163540ED-1F62-9535-28CF-B9115D454960}"/>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0BBAA851-F6B8-BA19-E820-81E52DF7D20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952756043"/>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Quote Light Brown">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1B3A1672-76F6-0B07-7C83-A012903BF930}"/>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6F7425DD-5441-AD18-1319-BCCA5510BD5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A57D78D1-5E80-F016-7B1A-2B6B94352AB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175C7D31-DCA2-D899-FC38-81A7CE4FB066}"/>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57512833"/>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Quote Red">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758E40C4-80A1-0DCD-7948-AC3CB1CB8288}"/>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747B7FDD-9CFD-608D-7E3B-E6203F9D5B2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6E1D070-08F1-D8CA-395C-45B9033470EF}"/>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Title 6">
            <a:extLst>
              <a:ext uri="{FF2B5EF4-FFF2-40B4-BE49-F238E27FC236}">
                <a16:creationId xmlns:a16="http://schemas.microsoft.com/office/drawing/2014/main" id="{D939F4C5-894E-6957-939E-E4FECDEC6FAD}"/>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181420876"/>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sp>
        <p:nvSpPr>
          <p:cNvPr id="6" name="Footer Placeholder 8" hidden="1">
            <a:extLst>
              <a:ext uri="{FF2B5EF4-FFF2-40B4-BE49-F238E27FC236}">
                <a16:creationId xmlns:a16="http://schemas.microsoft.com/office/drawing/2014/main" id="{7331AECC-3526-EE77-8448-6D0589C41B8A}"/>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8" name="Slide Number Placeholder 10" hidden="1">
            <a:extLst>
              <a:ext uri="{FF2B5EF4-FFF2-40B4-BE49-F238E27FC236}">
                <a16:creationId xmlns:a16="http://schemas.microsoft.com/office/drawing/2014/main" id="{C3B6841F-4373-22E4-5A53-BB21893B2E54}"/>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10" name="Date Placeholder 6" hidden="1">
            <a:extLst>
              <a:ext uri="{FF2B5EF4-FFF2-40B4-BE49-F238E27FC236}">
                <a16:creationId xmlns:a16="http://schemas.microsoft.com/office/drawing/2014/main" id="{75156CB1-95B8-36FA-1930-B66F6F7898C7}"/>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CF1917A0-C954-8995-60DB-27A81766D135}"/>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5" name="Plassholder for tekst 2">
            <a:extLst>
              <a:ext uri="{FF2B5EF4-FFF2-40B4-BE49-F238E27FC236}">
                <a16:creationId xmlns:a16="http://schemas.microsoft.com/office/drawing/2014/main" id="{7791CBE7-FE0B-9A69-E219-3F955B692718}"/>
              </a:ext>
            </a:extLst>
          </p:cNvPr>
          <p:cNvSpPr>
            <a:spLocks noGrp="1"/>
          </p:cNvSpPr>
          <p:nvPr>
            <p:ph type="body" sz="quarter" idx="15" hasCustomPrompt="1"/>
          </p:nvPr>
        </p:nvSpPr>
        <p:spPr>
          <a:xfrm>
            <a:off x="260108" y="1952620"/>
            <a:ext cx="11679893" cy="4155218"/>
          </a:xfrm>
          <a:prstGeom prst="rect">
            <a:avLst/>
          </a:prstGeom>
        </p:spPr>
        <p:txBody>
          <a:bodyPr lIns="0" tIns="0" rIns="0" bIns="0" numCol="2" spcCol="334800"/>
          <a:lstStyle>
            <a:lvl1pPr marL="630000" indent="-630000">
              <a:lnSpc>
                <a:spcPct val="100000"/>
              </a:lnSpc>
              <a:spcBef>
                <a:spcPts val="1100"/>
              </a:spcBef>
              <a:buFont typeface="+mj-lt"/>
              <a:buAutoNum type="arabicPeriod"/>
              <a:defRPr sz="2400">
                <a:solidFill>
                  <a:schemeClr val="tx2"/>
                </a:solidFill>
              </a:defRPr>
            </a:lvl1pPr>
            <a:lvl2pPr marL="810000" indent="-180000">
              <a:lnSpc>
                <a:spcPct val="100000"/>
              </a:lnSpc>
              <a:spcBef>
                <a:spcPts val="600"/>
              </a:spcBef>
              <a:buFont typeface="Arial" panose="020B0604020202020204" pitchFamily="34" charset="0"/>
              <a:buChar char="•"/>
              <a:defRPr>
                <a:solidFill>
                  <a:schemeClr val="tx2"/>
                </a:solidFill>
              </a:defRPr>
            </a:lvl2pPr>
            <a:lvl3pPr marL="810000" indent="-180000">
              <a:lnSpc>
                <a:spcPct val="100000"/>
              </a:lnSpc>
              <a:spcBef>
                <a:spcPts val="600"/>
              </a:spcBef>
              <a:buFont typeface="Arial" panose="020B0604020202020204" pitchFamily="34" charset="0"/>
              <a:buChar char="•"/>
              <a:defRPr sz="1600" b="0">
                <a:solidFill>
                  <a:schemeClr val="tx2"/>
                </a:solidFill>
              </a:defRPr>
            </a:lvl3pPr>
            <a:lvl4pPr marL="810000" indent="-180000">
              <a:lnSpc>
                <a:spcPct val="100000"/>
              </a:lnSpc>
              <a:spcBef>
                <a:spcPts val="600"/>
              </a:spcBef>
              <a:buFont typeface="Arial" panose="020B0604020202020204" pitchFamily="34" charset="0"/>
              <a:buChar char="•"/>
              <a:defRPr sz="1600" b="0">
                <a:solidFill>
                  <a:schemeClr val="tx2"/>
                </a:solidFill>
              </a:defRPr>
            </a:lvl4pPr>
            <a:lvl5pPr marL="810000" indent="-180000">
              <a:lnSpc>
                <a:spcPct val="100000"/>
              </a:lnSpc>
              <a:spcBef>
                <a:spcPts val="600"/>
              </a:spcBef>
              <a:buFont typeface="Arial" panose="020B0604020202020204" pitchFamily="34" charset="0"/>
              <a:buChar char="•"/>
              <a:defRPr sz="1600" b="0">
                <a:solidFill>
                  <a:schemeClr val="tx2"/>
                </a:solidFill>
              </a:defRPr>
            </a:lvl5pPr>
            <a:lvl6pPr marL="810000" indent="-180000">
              <a:lnSpc>
                <a:spcPct val="100000"/>
              </a:lnSpc>
              <a:spcBef>
                <a:spcPts val="600"/>
              </a:spcBef>
              <a:buFont typeface="Arial" panose="020B0604020202020204" pitchFamily="34" charset="0"/>
              <a:buChar char="•"/>
              <a:defRPr sz="1600" b="0">
                <a:solidFill>
                  <a:schemeClr val="tx2"/>
                </a:solidFill>
              </a:defRPr>
            </a:lvl6pPr>
            <a:lvl7pPr marL="810000" indent="-180000">
              <a:lnSpc>
                <a:spcPct val="100000"/>
              </a:lnSpc>
              <a:spcBef>
                <a:spcPts val="600"/>
              </a:spcBef>
              <a:buFont typeface="Arial" panose="020B0604020202020204" pitchFamily="34" charset="0"/>
              <a:buChar char="•"/>
              <a:defRPr sz="1600" b="0">
                <a:solidFill>
                  <a:schemeClr val="tx2"/>
                </a:solidFill>
              </a:defRPr>
            </a:lvl7pPr>
            <a:lvl8pPr marL="810000" indent="-180000">
              <a:lnSpc>
                <a:spcPct val="100000"/>
              </a:lnSpc>
              <a:spcBef>
                <a:spcPts val="600"/>
              </a:spcBef>
              <a:buFont typeface="Arial" panose="020B0604020202020204" pitchFamily="34" charset="0"/>
              <a:buChar char="•"/>
              <a:defRPr sz="1600" b="0">
                <a:solidFill>
                  <a:schemeClr val="tx2"/>
                </a:solidFill>
              </a:defRPr>
            </a:lvl8pPr>
            <a:lvl9pPr marL="810000" indent="-180000">
              <a:lnSpc>
                <a:spcPct val="100000"/>
              </a:lnSpc>
              <a:spcBef>
                <a:spcPts val="600"/>
              </a:spcBef>
              <a:buFont typeface="Arial" panose="020B0604020202020204" pitchFamily="34" charset="0"/>
              <a:buChar char="•"/>
              <a:defRPr sz="1600" b="0">
                <a:solidFill>
                  <a:schemeClr val="tx2"/>
                </a:solidFill>
              </a:defRPr>
            </a:lvl9pPr>
          </a:lstStyle>
          <a:p>
            <a:pPr lvl="0"/>
            <a:r>
              <a:rPr lang="da-DK" noProof="0" dirty="0"/>
              <a:t>Click to add agenda point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3" name="TekstSylinder 2">
            <a:extLst>
              <a:ext uri="{FF2B5EF4-FFF2-40B4-BE49-F238E27FC236}">
                <a16:creationId xmlns:a16="http://schemas.microsoft.com/office/drawing/2014/main" id="{17CDB8CD-BD2E-5F1F-2EEE-DEED163F2326}"/>
              </a:ext>
            </a:extLst>
          </p:cNvPr>
          <p:cNvSpPr txBox="1"/>
          <p:nvPr userDrawn="1"/>
        </p:nvSpPr>
        <p:spPr>
          <a:xfrm>
            <a:off x="260108" y="-3080682"/>
            <a:ext cx="11679893" cy="2985433"/>
          </a:xfrm>
          <a:prstGeom prst="rect">
            <a:avLst/>
          </a:prstGeom>
          <a:noFill/>
        </p:spPr>
        <p:txBody>
          <a:bodyPr wrap="square" lIns="0" tIns="0" rIns="0" bIns="0" rtlCol="0" anchor="b">
            <a:spAutoFit/>
          </a:bodyPr>
          <a:lstStyle/>
          <a:p>
            <a:pPr>
              <a:lnSpc>
                <a:spcPct val="101000"/>
              </a:lnSpc>
            </a:pPr>
            <a:r>
              <a:rPr lang="da-DK" sz="25610" dirty="0">
                <a:solidFill>
                  <a:schemeClr val="dk2"/>
                </a:solidFill>
                <a:latin typeface="+mj-lt"/>
              </a:rPr>
              <a:t>Agenda</a:t>
            </a:r>
            <a:endParaRPr lang="da-DK"/>
          </a:p>
        </p:txBody>
      </p:sp>
    </p:spTree>
    <p:extLst>
      <p:ext uri="{BB962C8B-B14F-4D97-AF65-F5344CB8AC3E}">
        <p14:creationId xmlns:p14="http://schemas.microsoft.com/office/powerpoint/2010/main" val="40679577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0" nodeType="withEffect">
                                  <p:stCondLst>
                                    <p:cond delay="0"/>
                                  </p:stCondLst>
                                  <p:childTnLst>
                                    <p:set>
                                      <p:cBhvr>
                                        <p:cTn id="6" dur="indefinite"/>
                                        <p:tgtEl>
                                          <p:spTgt spid="3"/>
                                        </p:tgtEl>
                                        <p:attrNameLst>
                                          <p:attrName>style.opacity</p:attrName>
                                        </p:attrNameLst>
                                      </p:cBhvr>
                                      <p:to>
                                        <p:strVal val="0"/>
                                      </p:to>
                                    </p:set>
                                    <p:animEffect filter="image" prLst="opacity: 0">
                                      <p:cBhvr rctx="IE">
                                        <p:cTn id="7" dur="indefinite"/>
                                        <p:tgtEl>
                                          <p:spTgt spid="3"/>
                                        </p:tgtEl>
                                      </p:cBhvr>
                                    </p:animEffect>
                                  </p:childTnLst>
                                </p:cTn>
                              </p:par>
                            </p:childTnLst>
                          </p:cTn>
                        </p:par>
                        <p:par>
                          <p:cTn id="8" fill="hold">
                            <p:stCondLst>
                              <p:cond delay="0"/>
                            </p:stCondLst>
                            <p:childTnLst>
                              <p:par>
                                <p:cTn id="9" presetID="42" presetClass="path" presetSubtype="0" fill="hold" grpId="1" nodeType="afterEffect">
                                  <p:stCondLst>
                                    <p:cond delay="0"/>
                                  </p:stCondLst>
                                  <p:childTnLst>
                                    <p:animMotion origin="layout" path="M -4.16667E-7 1.48148E-6 L -4.16667E-7 0.75 " pathEditMode="relative" rAng="0" ptsTypes="AA">
                                      <p:cBhvr>
                                        <p:cTn id="10" dur="10" fill="hold"/>
                                        <p:tgtEl>
                                          <p:spTgt spid="3"/>
                                        </p:tgtEl>
                                        <p:attrNameLst>
                                          <p:attrName>ppt_x</p:attrName>
                                          <p:attrName>ppt_y</p:attrName>
                                        </p:attrNameLst>
                                      </p:cBhvr>
                                      <p:rCtr x="0" y="37500"/>
                                    </p:animMotion>
                                  </p:childTnLst>
                                </p:cTn>
                              </p:par>
                            </p:childTnLst>
                          </p:cTn>
                        </p:par>
                        <p:par>
                          <p:cTn id="11" fill="hold">
                            <p:stCondLst>
                              <p:cond delay="10"/>
                            </p:stCondLst>
                            <p:childTnLst>
                              <p:par>
                                <p:cTn id="12" presetID="9" presetClass="emph" presetSubtype="0" grpId="2" nodeType="afterEffect">
                                  <p:stCondLst>
                                    <p:cond delay="0"/>
                                  </p:stCondLst>
                                  <p:childTnLst>
                                    <p:set>
                                      <p:cBhvr>
                                        <p:cTn id="13" dur="indefinite"/>
                                        <p:tgtEl>
                                          <p:spTgt spid="3"/>
                                        </p:tgtEl>
                                        <p:attrNameLst>
                                          <p:attrName>style.opacity</p:attrName>
                                        </p:attrNameLst>
                                      </p:cBhvr>
                                      <p:to>
                                        <p:strVal val="1"/>
                                      </p:to>
                                    </p:set>
                                    <p:animEffect filter="image" prLst="opacity: 1">
                                      <p:cBhvr rctx="IE">
                                        <p:cTn id="14" dur="indefinite"/>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3" nodeType="clickEffect">
                                  <p:stCondLst>
                                    <p:cond delay="0"/>
                                  </p:stCondLst>
                                  <p:childTnLst>
                                    <p:animMotion origin="layout" path="M -4.16667E-7 0.75 L -0.00078 0.25972 " pathEditMode="relative" rAng="0" ptsTypes="AA">
                                      <p:cBhvr>
                                        <p:cTn id="18" dur="1250" fill="hold"/>
                                        <p:tgtEl>
                                          <p:spTgt spid="3"/>
                                        </p:tgtEl>
                                        <p:attrNameLst>
                                          <p:attrName>ppt_x</p:attrName>
                                          <p:attrName>ppt_y</p:attrName>
                                        </p:attrNameLst>
                                      </p:cBhvr>
                                      <p:rCtr x="-39" y="-24514"/>
                                    </p:animMotion>
                                  </p:childTnLst>
                                </p:cTn>
                              </p:par>
                              <p:par>
                                <p:cTn id="19" presetID="1" presetClass="entr" presetSubtype="0" fill="hold" grpId="0" nodeType="withEffect">
                                  <p:stCondLst>
                                    <p:cond delay="500"/>
                                  </p:stCondLst>
                                  <p:childTnLst>
                                    <p:set>
                                      <p:cBhvr>
                                        <p:cTn id="20" dur="1" fill="hold">
                                          <p:stCondLst>
                                            <p:cond delay="0"/>
                                          </p:stCondLst>
                                        </p:cTn>
                                        <p:tgtEl>
                                          <p:spTgt spid="5">
                                            <p:txEl>
                                              <p:pRg st="0" end="0"/>
                                            </p:txEl>
                                          </p:spTgt>
                                        </p:tgtEl>
                                        <p:attrNameLst>
                                          <p:attrName>style.visibility</p:attrName>
                                        </p:attrNameLst>
                                      </p:cBhvr>
                                      <p:to>
                                        <p:strVal val="visible"/>
                                      </p:to>
                                    </p:set>
                                  </p:childTnLst>
                                </p:cTn>
                              </p:par>
                              <p:par>
                                <p:cTn id="21" presetID="1" presetClass="entr" presetSubtype="0" fill="hold" grpId="0" nodeType="withEffect">
                                  <p:stCondLst>
                                    <p:cond delay="500"/>
                                  </p:stCondLst>
                                  <p:childTnLst>
                                    <p:set>
                                      <p:cBhvr>
                                        <p:cTn id="22" dur="1" fill="hold">
                                          <p:stCondLst>
                                            <p:cond delay="0"/>
                                          </p:stCondLst>
                                        </p:cTn>
                                        <p:tgtEl>
                                          <p:spTgt spid="5">
                                            <p:txEl>
                                              <p:pRg st="1" end="1"/>
                                            </p:txEl>
                                          </p:spTgt>
                                        </p:tgtEl>
                                        <p:attrNameLst>
                                          <p:attrName>style.visibility</p:attrName>
                                        </p:attrNameLst>
                                      </p:cBhvr>
                                      <p:to>
                                        <p:strVal val="visible"/>
                                      </p:to>
                                    </p:set>
                                  </p:childTnLst>
                                </p:cTn>
                              </p:par>
                              <p:par>
                                <p:cTn id="23" presetID="1" presetClass="entr" presetSubtype="0" fill="hold" grpId="0" nodeType="withEffect">
                                  <p:stCondLst>
                                    <p:cond delay="500"/>
                                  </p:stCondLst>
                                  <p:childTnLst>
                                    <p:set>
                                      <p:cBhvr>
                                        <p:cTn id="24" dur="1" fill="hold">
                                          <p:stCondLst>
                                            <p:cond delay="0"/>
                                          </p:stCondLst>
                                        </p:cTn>
                                        <p:tgtEl>
                                          <p:spTgt spid="5">
                                            <p:txEl>
                                              <p:pRg st="2" end="2"/>
                                            </p:txEl>
                                          </p:spTgt>
                                        </p:tgtEl>
                                        <p:attrNameLst>
                                          <p:attrName>style.visibility</p:attrName>
                                        </p:attrNameLst>
                                      </p:cBhvr>
                                      <p:to>
                                        <p:strVal val="visible"/>
                                      </p:to>
                                    </p:set>
                                  </p:childTnLst>
                                </p:cTn>
                              </p:par>
                              <p:par>
                                <p:cTn id="25" presetID="1" presetClass="entr" presetSubtype="0" fill="hold" grpId="0" nodeType="withEffect">
                                  <p:stCondLst>
                                    <p:cond delay="500"/>
                                  </p:stCondLst>
                                  <p:childTnLst>
                                    <p:set>
                                      <p:cBhvr>
                                        <p:cTn id="26" dur="1" fill="hold">
                                          <p:stCondLst>
                                            <p:cond delay="0"/>
                                          </p:stCondLst>
                                        </p:cTn>
                                        <p:tgtEl>
                                          <p:spTgt spid="5">
                                            <p:txEl>
                                              <p:pRg st="3" end="3"/>
                                            </p:txEl>
                                          </p:spTgt>
                                        </p:tgtEl>
                                        <p:attrNameLst>
                                          <p:attrName>style.visibility</p:attrName>
                                        </p:attrNameLst>
                                      </p:cBhvr>
                                      <p:to>
                                        <p:strVal val="visible"/>
                                      </p:to>
                                    </p:set>
                                  </p:childTnLst>
                                </p:cTn>
                              </p:par>
                              <p:par>
                                <p:cTn id="27" presetID="1" presetClass="entr" presetSubtype="0" fill="hold" grpId="0" nodeType="withEffect">
                                  <p:stCondLst>
                                    <p:cond delay="500"/>
                                  </p:stCondLst>
                                  <p:childTnLst>
                                    <p:set>
                                      <p:cBhvr>
                                        <p:cTn id="28" dur="1" fill="hold">
                                          <p:stCondLst>
                                            <p:cond delay="0"/>
                                          </p:stCondLst>
                                        </p:cTn>
                                        <p:tgtEl>
                                          <p:spTgt spid="5">
                                            <p:txEl>
                                              <p:pRg st="4" end="4"/>
                                            </p:txEl>
                                          </p:spTgt>
                                        </p:tgtEl>
                                        <p:attrNameLst>
                                          <p:attrName>style.visibility</p:attrName>
                                        </p:attrNameLst>
                                      </p:cBhvr>
                                      <p:to>
                                        <p:strVal val="visible"/>
                                      </p:to>
                                    </p:set>
                                  </p:childTnLst>
                                </p:cTn>
                              </p:par>
                              <p:par>
                                <p:cTn id="29" presetID="1" presetClass="entr" presetSubtype="0" fill="hold" grpId="0" nodeType="withEffect">
                                  <p:stCondLst>
                                    <p:cond delay="50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par>
                                <p:cTn id="31" presetID="1" presetClass="entr" presetSubtype="0" fill="hold" grpId="0" nodeType="withEffect">
                                  <p:stCondLst>
                                    <p:cond delay="500"/>
                                  </p:stCondLst>
                                  <p:childTnLst>
                                    <p:set>
                                      <p:cBhvr>
                                        <p:cTn id="32" dur="1" fill="hold">
                                          <p:stCondLst>
                                            <p:cond delay="0"/>
                                          </p:stCondLst>
                                        </p:cTn>
                                        <p:tgtEl>
                                          <p:spTgt spid="5">
                                            <p:txEl>
                                              <p:pRg st="6" end="6"/>
                                            </p:txEl>
                                          </p:spTgt>
                                        </p:tgtEl>
                                        <p:attrNameLst>
                                          <p:attrName>style.visibility</p:attrName>
                                        </p:attrNameLst>
                                      </p:cBhvr>
                                      <p:to>
                                        <p:strVal val="visible"/>
                                      </p:to>
                                    </p:set>
                                  </p:childTnLst>
                                </p:cTn>
                              </p:par>
                              <p:par>
                                <p:cTn id="33" presetID="1" presetClass="entr" presetSubtype="0" fill="hold" grpId="0" nodeType="withEffect">
                                  <p:stCondLst>
                                    <p:cond delay="50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par>
                                <p:cTn id="35" presetID="1" presetClass="entr" presetSubtype="0" fill="hold" grpId="0" nodeType="withEffect">
                                  <p:stCondLst>
                                    <p:cond delay="500"/>
                                  </p:stCondLst>
                                  <p:childTnLst>
                                    <p:set>
                                      <p:cBhvr>
                                        <p:cTn id="3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2">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3">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4">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5">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6">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7">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8">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9">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Lst>
      </p:bldP>
      <p:bldP spid="3" grpId="0"/>
      <p:bldP spid="3" grpId="1"/>
      <p:bldP spid="3" grpId="2"/>
      <p:bldP spid="3" grpId="3"/>
    </p:bldLst>
  </p:timing>
  <p:extLst>
    <p:ext uri="{DCECCB84-F9BA-43D5-87BE-67443E8EF086}">
      <p15:sldGuideLst xmlns:p15="http://schemas.microsoft.com/office/powerpoint/2012/main">
        <p15:guide id="1" orient="horz" pos="1229" userDrawn="1">
          <p15:clr>
            <a:srgbClr val="A4A3A4"/>
          </p15:clr>
        </p15:guide>
        <p15:guide id="2" orient="horz" pos="3847" userDrawn="1">
          <p15:clr>
            <a:srgbClr val="A4A3A4"/>
          </p15:clr>
        </p15:guide>
        <p15:guide id="3" pos="163" userDrawn="1">
          <p15:clr>
            <a:srgbClr val="A4A3A4"/>
          </p15:clr>
        </p15:guide>
        <p15:guide id="4" pos="7521" userDrawn="1">
          <p15:clr>
            <a:srgbClr val="A4A3A4"/>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Quote White">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4BAD6DFE-3B1C-1FBB-45D1-BDB24E05A464}"/>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33C34723-07BE-F0DD-8C4D-AA8349B0845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FBC3D8B-683E-BAB8-E90E-21192F0C047E}"/>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a:xfrm>
            <a:off x="0" y="0"/>
            <a:ext cx="121932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611DDA70-1A22-6636-3C1D-885E9AAA1F3D}"/>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090C33"/>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964737772"/>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Quote Purple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195106366"/>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Quote Purple white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solidFill>
                  <a:schemeClr val="tx1"/>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tx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803808333"/>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Quote Dark blue yellow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solidFill>
                  <a:srgbClr val="F4FFAF"/>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F4FFAF"/>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945521931"/>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Quote Light Purple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4220813009"/>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Quote Green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580494090"/>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Quote Light Blue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801738741"/>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Quote Light Brown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956874632"/>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Quote Red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220419130"/>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Quote White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a:xfrm>
            <a:off x="0" y="0"/>
            <a:ext cx="121932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857497433"/>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Illustration/photo">
    <p:spTree>
      <p:nvGrpSpPr>
        <p:cNvPr id="1" name=""/>
        <p:cNvGrpSpPr/>
        <p:nvPr/>
      </p:nvGrpSpPr>
      <p:grpSpPr>
        <a:xfrm>
          <a:off x="0" y="0"/>
          <a:ext cx="0" cy="0"/>
          <a:chOff x="0" y="0"/>
          <a:chExt cx="0" cy="0"/>
        </a:xfrm>
      </p:grpSpPr>
      <p:sp>
        <p:nvSpPr>
          <p:cNvPr id="8" name="Footer Placeholder 8" hidden="1">
            <a:extLst>
              <a:ext uri="{FF2B5EF4-FFF2-40B4-BE49-F238E27FC236}">
                <a16:creationId xmlns:a16="http://schemas.microsoft.com/office/drawing/2014/main" id="{150F31E0-EC88-54F4-98F7-64B4EEE04066}"/>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11" name="Slide Number Placeholder 10" hidden="1">
            <a:extLst>
              <a:ext uri="{FF2B5EF4-FFF2-40B4-BE49-F238E27FC236}">
                <a16:creationId xmlns:a16="http://schemas.microsoft.com/office/drawing/2014/main" id="{11F87D75-CF1C-AAFE-7086-96DA28466C3A}"/>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12" name="Date Placeholder 6" hidden="1">
            <a:extLst>
              <a:ext uri="{FF2B5EF4-FFF2-40B4-BE49-F238E27FC236}">
                <a16:creationId xmlns:a16="http://schemas.microsoft.com/office/drawing/2014/main" id="{575C58B5-C99D-57D0-CDBE-268C38BB0951}"/>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0D3998C3-46A2-89A7-D4FC-61BD58641E9A}"/>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9" name="Picture Placeholder 8">
            <a:extLst>
              <a:ext uri="{FF2B5EF4-FFF2-40B4-BE49-F238E27FC236}">
                <a16:creationId xmlns:a16="http://schemas.microsoft.com/office/drawing/2014/main" id="{A4504D34-37B3-63EC-DC40-15AA0603E53A}"/>
              </a:ext>
            </a:extLst>
          </p:cNvPr>
          <p:cNvSpPr>
            <a:spLocks noGrp="1"/>
          </p:cNvSpPr>
          <p:nvPr>
            <p:ph type="pic" sz="quarter" idx="13" hasCustomPrompt="1"/>
          </p:nvPr>
        </p:nvSpPr>
        <p:spPr>
          <a:xfrm>
            <a:off x="450850" y="361950"/>
            <a:ext cx="5162550" cy="613727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TekstSylinder 6">
            <a:extLst>
              <a:ext uri="{FF2B5EF4-FFF2-40B4-BE49-F238E27FC236}">
                <a16:creationId xmlns:a16="http://schemas.microsoft.com/office/drawing/2014/main" id="{C20BFC0A-25B7-083E-46B7-D68D58615820}"/>
              </a:ext>
            </a:extLst>
          </p:cNvPr>
          <p:cNvSpPr txBox="1"/>
          <p:nvPr userDrawn="1"/>
        </p:nvSpPr>
        <p:spPr>
          <a:xfrm>
            <a:off x="6064250" y="767637"/>
            <a:ext cx="5688000" cy="769378"/>
          </a:xfrm>
          <a:prstGeom prst="rect">
            <a:avLst/>
          </a:prstGeom>
          <a:noFill/>
        </p:spPr>
        <p:txBody>
          <a:bodyPr wrap="square" lIns="0" tIns="0" rIns="0" bIns="0" rtlCol="0" anchor="b">
            <a:spAutoFit/>
          </a:bodyPr>
          <a:lstStyle/>
          <a:p>
            <a:pPr>
              <a:lnSpc>
                <a:spcPct val="101000"/>
              </a:lnSpc>
            </a:pPr>
            <a:r>
              <a:rPr lang="da-DK" sz="6600" dirty="0">
                <a:solidFill>
                  <a:schemeClr val="tx2"/>
                </a:solidFill>
                <a:latin typeface="+mj-lt"/>
              </a:rPr>
              <a:t>Agenda</a:t>
            </a:r>
            <a:endParaRPr lang="da-DK"/>
          </a:p>
        </p:txBody>
      </p:sp>
      <p:sp>
        <p:nvSpPr>
          <p:cNvPr id="10" name="Plassholder for tekst 2">
            <a:extLst>
              <a:ext uri="{FF2B5EF4-FFF2-40B4-BE49-F238E27FC236}">
                <a16:creationId xmlns:a16="http://schemas.microsoft.com/office/drawing/2014/main" id="{BAAEF3D5-01FB-91C4-D74C-E02E34B64CD8}"/>
              </a:ext>
            </a:extLst>
          </p:cNvPr>
          <p:cNvSpPr>
            <a:spLocks noGrp="1"/>
          </p:cNvSpPr>
          <p:nvPr>
            <p:ph type="body" sz="quarter" idx="15" hasCustomPrompt="1"/>
          </p:nvPr>
        </p:nvSpPr>
        <p:spPr>
          <a:xfrm>
            <a:off x="6064250" y="1952619"/>
            <a:ext cx="5688000" cy="4235455"/>
          </a:xfrm>
          <a:prstGeom prst="rect">
            <a:avLst/>
          </a:prstGeom>
        </p:spPr>
        <p:txBody>
          <a:bodyPr lIns="0" tIns="0" rIns="0" bIns="0" numCol="1" spcCol="334800"/>
          <a:lstStyle>
            <a:lvl1pPr marL="630000" indent="-630000">
              <a:lnSpc>
                <a:spcPct val="100000"/>
              </a:lnSpc>
              <a:spcBef>
                <a:spcPts val="1100"/>
              </a:spcBef>
              <a:buFont typeface="+mj-lt"/>
              <a:buAutoNum type="arabicPeriod"/>
              <a:defRPr sz="2400">
                <a:solidFill>
                  <a:schemeClr val="tx2"/>
                </a:solidFill>
              </a:defRPr>
            </a:lvl1pPr>
            <a:lvl2pPr marL="810000" indent="-180000">
              <a:lnSpc>
                <a:spcPct val="100000"/>
              </a:lnSpc>
              <a:spcBef>
                <a:spcPts val="600"/>
              </a:spcBef>
              <a:buFont typeface="Arial" panose="020B0604020202020204" pitchFamily="34" charset="0"/>
              <a:buChar char="•"/>
              <a:defRPr sz="1600" b="0">
                <a:solidFill>
                  <a:schemeClr val="tx2"/>
                </a:solidFill>
              </a:defRPr>
            </a:lvl2pPr>
            <a:lvl3pPr marL="810000" indent="-180000">
              <a:lnSpc>
                <a:spcPct val="100000"/>
              </a:lnSpc>
              <a:spcBef>
                <a:spcPts val="600"/>
              </a:spcBef>
              <a:buFont typeface="Arial" panose="020B0604020202020204" pitchFamily="34" charset="0"/>
              <a:buChar char="•"/>
              <a:defRPr sz="1600" b="0">
                <a:solidFill>
                  <a:schemeClr val="tx2"/>
                </a:solidFill>
              </a:defRPr>
            </a:lvl3pPr>
            <a:lvl4pPr marL="810000" indent="-180000">
              <a:lnSpc>
                <a:spcPct val="100000"/>
              </a:lnSpc>
              <a:spcBef>
                <a:spcPts val="600"/>
              </a:spcBef>
              <a:buFont typeface="Arial" panose="020B0604020202020204" pitchFamily="34" charset="0"/>
              <a:buChar char="•"/>
              <a:defRPr sz="1600" b="0">
                <a:solidFill>
                  <a:schemeClr val="tx2"/>
                </a:solidFill>
              </a:defRPr>
            </a:lvl4pPr>
            <a:lvl5pPr marL="810000" indent="-180000">
              <a:lnSpc>
                <a:spcPct val="100000"/>
              </a:lnSpc>
              <a:spcBef>
                <a:spcPts val="600"/>
              </a:spcBef>
              <a:buFont typeface="Arial" panose="020B0604020202020204" pitchFamily="34" charset="0"/>
              <a:buChar char="•"/>
              <a:defRPr sz="1600" b="0">
                <a:solidFill>
                  <a:schemeClr val="tx2"/>
                </a:solidFill>
              </a:defRPr>
            </a:lvl5pPr>
            <a:lvl6pPr marL="810000" indent="-180000">
              <a:lnSpc>
                <a:spcPct val="100000"/>
              </a:lnSpc>
              <a:spcBef>
                <a:spcPts val="600"/>
              </a:spcBef>
              <a:buFont typeface="Arial" panose="020B0604020202020204" pitchFamily="34" charset="0"/>
              <a:buChar char="•"/>
              <a:defRPr sz="1600" b="0">
                <a:solidFill>
                  <a:schemeClr val="tx2"/>
                </a:solidFill>
              </a:defRPr>
            </a:lvl6pPr>
            <a:lvl7pPr marL="810000" indent="-180000">
              <a:lnSpc>
                <a:spcPct val="100000"/>
              </a:lnSpc>
              <a:spcBef>
                <a:spcPts val="600"/>
              </a:spcBef>
              <a:buFont typeface="Arial" panose="020B0604020202020204" pitchFamily="34" charset="0"/>
              <a:buChar char="•"/>
              <a:defRPr sz="1600" b="0">
                <a:solidFill>
                  <a:schemeClr val="tx2"/>
                </a:solidFill>
              </a:defRPr>
            </a:lvl7pPr>
            <a:lvl8pPr marL="810000" indent="-180000">
              <a:lnSpc>
                <a:spcPct val="100000"/>
              </a:lnSpc>
              <a:spcBef>
                <a:spcPts val="600"/>
              </a:spcBef>
              <a:buFont typeface="Arial" panose="020B0604020202020204" pitchFamily="34" charset="0"/>
              <a:buChar char="•"/>
              <a:defRPr sz="1600" b="0">
                <a:solidFill>
                  <a:schemeClr val="tx2"/>
                </a:solidFill>
              </a:defRPr>
            </a:lvl8pPr>
            <a:lvl9pPr marL="810000" indent="-180000">
              <a:lnSpc>
                <a:spcPct val="100000"/>
              </a:lnSpc>
              <a:spcBef>
                <a:spcPts val="600"/>
              </a:spcBef>
              <a:buFont typeface="Arial" panose="020B0604020202020204" pitchFamily="34" charset="0"/>
              <a:buChar char="•"/>
              <a:defRPr sz="1600" b="0">
                <a:solidFill>
                  <a:schemeClr val="tx2"/>
                </a:solidFill>
              </a:defRPr>
            </a:lvl9pPr>
          </a:lstStyle>
          <a:p>
            <a:pPr lvl="0"/>
            <a:r>
              <a:rPr lang="da-DK" noProof="0" dirty="0"/>
              <a:t>Click to add agenda point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Tree>
    <p:extLst>
      <p:ext uri="{BB962C8B-B14F-4D97-AF65-F5344CB8AC3E}">
        <p14:creationId xmlns:p14="http://schemas.microsoft.com/office/powerpoint/2010/main" val="179706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50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500"/>
                                        <p:tgtEl>
                                          <p:spTgt spid="10">
                                            <p:txEl>
                                              <p:pRg st="0" end="0"/>
                                            </p:txEl>
                                          </p:spTgt>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0">
                                            <p:txEl>
                                              <p:pRg st="1" end="1"/>
                                            </p:txEl>
                                          </p:spTgt>
                                        </p:tgtEl>
                                        <p:attrNameLst>
                                          <p:attrName>style.visibility</p:attrName>
                                        </p:attrNameLst>
                                      </p:cBhvr>
                                      <p:to>
                                        <p:strVal val="visible"/>
                                      </p:to>
                                    </p:set>
                                    <p:animEffect transition="in" filter="fade">
                                      <p:cBhvr>
                                        <p:cTn id="16"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build="p">
        <p:tmplLst>
          <p:tmpl lvl="1">
            <p:tnLst>
              <p:par>
                <p:cTn presetID="10" presetClass="entr" presetSubtype="0" fill="hold" nodeType="clickEffect">
                  <p:stCondLst>
                    <p:cond delay="5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2">
            <p:tnLst>
              <p:par>
                <p:cTn presetID="10" presetClass="entr" presetSubtype="0" fill="hold" nodeType="withEffect">
                  <p:stCondLst>
                    <p:cond delay="5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extLst>
    <p:ext uri="{DCECCB84-F9BA-43D5-87BE-67443E8EF086}">
      <p15:sldGuideLst xmlns:p15="http://schemas.microsoft.com/office/powerpoint/2012/main">
        <p15:guide id="1" orient="horz" pos="228" userDrawn="1">
          <p15:clr>
            <a:srgbClr val="A4A3A4"/>
          </p15:clr>
        </p15:guide>
        <p15:guide id="2" orient="horz" pos="981" userDrawn="1">
          <p15:clr>
            <a:srgbClr val="A4A3A4"/>
          </p15:clr>
        </p15:guide>
        <p15:guide id="3" pos="3820" userDrawn="1">
          <p15:clr>
            <a:srgbClr val="A4A3A4"/>
          </p15:clr>
        </p15:guide>
        <p15:guide id="4" pos="7404" userDrawn="1">
          <p15:clr>
            <a:srgbClr val="A4A3A4"/>
          </p15:clr>
        </p15:guide>
        <p15:guide id="6" pos="284" userDrawn="1">
          <p15:clr>
            <a:srgbClr val="A4A3A4"/>
          </p15:clr>
        </p15:guide>
        <p15:guide id="7" pos="3536" userDrawn="1">
          <p15:clr>
            <a:srgbClr val="A4A3A4"/>
          </p15:clr>
        </p15:guide>
        <p15:guide id="8" orient="horz" pos="1229" userDrawn="1">
          <p15:clr>
            <a:srgbClr val="A4A3A4"/>
          </p15:clr>
        </p15:guide>
        <p15:guide id="9" orient="horz" pos="3897" userDrawn="1">
          <p15:clr>
            <a:srgbClr val="A4A3A4"/>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Pauseslide ">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A8C62336-D4B0-0D80-04FA-75DB1E0407ED}"/>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1F5A1564-CD25-5AB5-DA79-122BA8054207}"/>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4" name="Date Placeholder 6" hidden="1">
            <a:extLst>
              <a:ext uri="{FF2B5EF4-FFF2-40B4-BE49-F238E27FC236}">
                <a16:creationId xmlns:a16="http://schemas.microsoft.com/office/drawing/2014/main" id="{2FFB0235-AB00-47D1-8D88-2E3955A4BFC4}"/>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11" name="Picture Placeholder 10">
            <a:extLst>
              <a:ext uri="{FF2B5EF4-FFF2-40B4-BE49-F238E27FC236}">
                <a16:creationId xmlns:a16="http://schemas.microsoft.com/office/drawing/2014/main" id="{268C9D6D-BB68-7B07-D70C-B31ACC439A54}"/>
              </a:ext>
            </a:extLst>
          </p:cNvPr>
          <p:cNvSpPr>
            <a:spLocks noGrp="1"/>
          </p:cNvSpPr>
          <p:nvPr>
            <p:ph type="pic" sz="quarter" idx="10"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5" name="Title 4">
            <a:extLst>
              <a:ext uri="{FF2B5EF4-FFF2-40B4-BE49-F238E27FC236}">
                <a16:creationId xmlns:a16="http://schemas.microsoft.com/office/drawing/2014/main" id="{E38D43AD-A3F3-9768-B9E7-48B0D9EC7A91}"/>
              </a:ext>
            </a:extLst>
          </p:cNvPr>
          <p:cNvSpPr>
            <a:spLocks noGrp="1"/>
          </p:cNvSpPr>
          <p:nvPr>
            <p:ph type="title" hasCustomPrompt="1"/>
          </p:nvPr>
        </p:nvSpPr>
        <p:spPr>
          <a:xfrm>
            <a:off x="253437" y="359924"/>
            <a:ext cx="11591060" cy="4734000"/>
          </a:xfrm>
        </p:spPr>
        <p:txBody>
          <a:bodyPr anchor="t"/>
          <a:lstStyle>
            <a:lvl1pPr indent="1440288">
              <a:lnSpc>
                <a:spcPct val="83000"/>
              </a:lnSpc>
              <a:defRPr sz="13003">
                <a:solidFill>
                  <a:schemeClr val="lt1"/>
                </a:solidFill>
              </a:defRPr>
            </a:lvl1pPr>
          </a:lstStyle>
          <a:p>
            <a:r>
              <a:rPr lang="da-DK" dirty="0"/>
              <a:t>Click to add short title</a:t>
            </a:r>
            <a:endParaRPr lang="da-DK"/>
          </a:p>
        </p:txBody>
      </p:sp>
      <p:sp>
        <p:nvSpPr>
          <p:cNvPr id="14" name="Subtitle 2">
            <a:extLst>
              <a:ext uri="{FF2B5EF4-FFF2-40B4-BE49-F238E27FC236}">
                <a16:creationId xmlns:a16="http://schemas.microsoft.com/office/drawing/2014/main" id="{1004517F-A5FF-C9FB-F650-1DB39797D24E}"/>
              </a:ext>
            </a:extLst>
          </p:cNvPr>
          <p:cNvSpPr>
            <a:spLocks noGrp="1"/>
          </p:cNvSpPr>
          <p:nvPr>
            <p:ph type="subTitle" idx="1" hasCustomPrompt="1"/>
          </p:nvPr>
        </p:nvSpPr>
        <p:spPr>
          <a:xfrm>
            <a:off x="253437" y="5838825"/>
            <a:ext cx="11591060" cy="829447"/>
          </a:xfrm>
        </p:spPr>
        <p:txBody>
          <a:bodyPr anchor="b"/>
          <a:lstStyle>
            <a:lvl1pPr marL="0" indent="0" algn="l">
              <a:buNone/>
              <a:defRPr sz="2000">
                <a:solidFill>
                  <a:srgbClr val="FFFFF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pPr lvl="0"/>
            <a:r>
              <a:rPr lang="da-DK" dirty="0"/>
              <a:t>Click to add short subheading</a:t>
            </a:r>
            <a:endParaRPr lang="da-DK"/>
          </a:p>
        </p:txBody>
      </p:sp>
    </p:spTree>
    <p:extLst>
      <p:ext uri="{BB962C8B-B14F-4D97-AF65-F5344CB8AC3E}">
        <p14:creationId xmlns:p14="http://schemas.microsoft.com/office/powerpoint/2010/main" val="7589263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build="p">
        <p:tmplLst>
          <p:tmpl lvl="1">
            <p:tnLst>
              <p:par>
                <p:cTn presetID="10" presetClass="entr" presetSubtype="0" fill="hold" nodeType="withEffect">
                  <p:stCondLst>
                    <p:cond delay="7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Lst>
  </p:timing>
  <p:extLst>
    <p:ext uri="{DCECCB84-F9BA-43D5-87BE-67443E8EF086}">
      <p15:sldGuideLst xmlns:p15="http://schemas.microsoft.com/office/powerpoint/2012/main">
        <p15:guide id="3" pos="159" userDrawn="1">
          <p15:clr>
            <a:srgbClr val="A4A3A4"/>
          </p15:clr>
        </p15:guide>
        <p15:guide id="4" pos="7461" userDrawn="1">
          <p15:clr>
            <a:srgbClr val="A4A3A4"/>
          </p15:clr>
        </p15:guide>
        <p15:guide id="5" orient="horz" pos="4201" userDrawn="1">
          <p15:clr>
            <a:srgbClr val="A4A3A4"/>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End slide A">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4F6D8F8A-FA0D-A64C-8E68-FE35FF2E6481}"/>
              </a:ext>
            </a:extLst>
          </p:cNvPr>
          <p:cNvSpPr>
            <a:spLocks noGrp="1"/>
          </p:cNvSpPr>
          <p:nvPr>
            <p:ph type="dt" sz="half" idx="10"/>
          </p:nvPr>
        </p:nvSpPr>
        <p:spPr/>
        <p:txBody>
          <a:bodyPr/>
          <a:lstStyle/>
          <a:p>
            <a:fld id="{422FD456-FCAF-42A7-83AC-576433D435DC}" type="datetime3">
              <a:rPr lang="da-DK" smtClean="0"/>
              <a:t>17.12.2024</a:t>
            </a:fld>
            <a:endParaRPr lang="da-DK" dirty="0"/>
          </a:p>
        </p:txBody>
      </p:sp>
      <p:sp>
        <p:nvSpPr>
          <p:cNvPr id="3" name="Background">
            <a:extLst>
              <a:ext uri="{FF2B5EF4-FFF2-40B4-BE49-F238E27FC236}">
                <a16:creationId xmlns:a16="http://schemas.microsoft.com/office/drawing/2014/main" id="{B33D685B-65DA-25E0-E042-7C2E4929CB74}"/>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 name="Title 1"/>
          <p:cNvSpPr>
            <a:spLocks noGrp="1"/>
          </p:cNvSpPr>
          <p:nvPr>
            <p:ph type="title" hasCustomPrompt="1"/>
          </p:nvPr>
        </p:nvSpPr>
        <p:spPr>
          <a:xfrm>
            <a:off x="253437" y="914506"/>
            <a:ext cx="11681081" cy="4687019"/>
          </a:xfrm>
        </p:spPr>
        <p:txBody>
          <a:bodyPr anchor="ctr"/>
          <a:lstStyle>
            <a:lvl1pPr>
              <a:defRPr sz="25805">
                <a:solidFill>
                  <a:schemeClr val="tx2"/>
                </a:solidFill>
              </a:defRPr>
            </a:lvl1pPr>
          </a:lstStyle>
          <a:p>
            <a:r>
              <a:rPr lang="da-DK" dirty="0"/>
              <a:t>Title</a:t>
            </a:r>
            <a:endParaRPr lang="da-DK"/>
          </a:p>
        </p:txBody>
      </p:sp>
      <p:sp>
        <p:nvSpPr>
          <p:cNvPr id="8" name="Subtitle 2">
            <a:extLst>
              <a:ext uri="{FF2B5EF4-FFF2-40B4-BE49-F238E27FC236}">
                <a16:creationId xmlns:a16="http://schemas.microsoft.com/office/drawing/2014/main" id="{C4CAFBE6-188A-0973-D67F-8F601BF87784}"/>
              </a:ext>
            </a:extLst>
          </p:cNvPr>
          <p:cNvSpPr>
            <a:spLocks noGrp="1"/>
          </p:cNvSpPr>
          <p:nvPr>
            <p:ph type="subTitle" idx="1" hasCustomPrompt="1"/>
          </p:nvPr>
        </p:nvSpPr>
        <p:spPr>
          <a:xfrm>
            <a:off x="253437" y="6003288"/>
            <a:ext cx="5499184" cy="600846"/>
          </a:xfrm>
        </p:spPr>
        <p:txBody>
          <a:bodyPr anchor="b"/>
          <a:lstStyle>
            <a:lvl1pPr marL="0" indent="0" algn="l">
              <a:buNone/>
              <a:defRPr sz="2000">
                <a:solidFill>
                  <a:srgbClr val="090C33"/>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name or other text</a:t>
            </a:r>
            <a:endParaRPr lang="da-DK"/>
          </a:p>
        </p:txBody>
      </p:sp>
      <p:sp>
        <p:nvSpPr>
          <p:cNvPr id="7" name="Footer Placeholder 6">
            <a:extLst>
              <a:ext uri="{FF2B5EF4-FFF2-40B4-BE49-F238E27FC236}">
                <a16:creationId xmlns:a16="http://schemas.microsoft.com/office/drawing/2014/main" id="{EE9BFD49-7F36-417D-72E5-28059E6CC128}"/>
              </a:ext>
            </a:extLst>
          </p:cNvPr>
          <p:cNvSpPr>
            <a:spLocks noGrp="1"/>
          </p:cNvSpPr>
          <p:nvPr>
            <p:ph type="ftr" sz="quarter" idx="11"/>
          </p:nvPr>
        </p:nvSpPr>
        <p:spPr/>
        <p:txBody>
          <a:bodyPr/>
          <a:lstStyle/>
          <a:p>
            <a:r>
              <a:rPr lang="da-DK" dirty="0"/>
              <a:t>Gjensidige Forsikring Group</a:t>
            </a:r>
            <a:endParaRPr lang="da-DK"/>
          </a:p>
        </p:txBody>
      </p:sp>
      <p:sp>
        <p:nvSpPr>
          <p:cNvPr id="10" name="Slide Number Placeholder 9">
            <a:extLst>
              <a:ext uri="{FF2B5EF4-FFF2-40B4-BE49-F238E27FC236}">
                <a16:creationId xmlns:a16="http://schemas.microsoft.com/office/drawing/2014/main" id="{60817687-C38E-B03F-4AEE-BC9A0F533BCC}"/>
              </a:ext>
            </a:extLst>
          </p:cNvPr>
          <p:cNvSpPr>
            <a:spLocks noGrp="1"/>
          </p:cNvSpPr>
          <p:nvPr>
            <p:ph type="sldNum" sz="quarter" idx="12"/>
          </p:nvPr>
        </p:nvSpPr>
        <p:spPr/>
        <p:txBody>
          <a:bodyPr/>
          <a:lstStyle/>
          <a:p>
            <a:fld id="{23AA811B-2EBD-4900-905E-5BE206449611}" type="slidenum">
              <a:rPr lang="da-DK" smtClean="0"/>
              <a:pPr/>
              <a:t>‹nr.›</a:t>
            </a:fld>
            <a:endParaRPr lang="da-DK" dirty="0"/>
          </a:p>
        </p:txBody>
      </p:sp>
      <p:pic>
        <p:nvPicPr>
          <p:cNvPr id="5" name="Logo">
            <a:extLst>
              <a:ext uri="{FF2B5EF4-FFF2-40B4-BE49-F238E27FC236}">
                <a16:creationId xmlns:a16="http://schemas.microsoft.com/office/drawing/2014/main" id="{248A0A93-154F-F681-4102-9DE1B8ED85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428151" y="253258"/>
            <a:ext cx="510133" cy="506419"/>
          </a:xfrm>
          <a:prstGeom prst="rect">
            <a:avLst/>
          </a:prstGeom>
        </p:spPr>
      </p:pic>
    </p:spTree>
    <p:extLst>
      <p:ext uri="{BB962C8B-B14F-4D97-AF65-F5344CB8AC3E}">
        <p14:creationId xmlns:p14="http://schemas.microsoft.com/office/powerpoint/2010/main" val="2993330427"/>
      </p:ext>
    </p:extLst>
  </p:cSld>
  <p:clrMapOvr>
    <a:masterClrMapping/>
  </p:clrMapOvr>
  <p:transition>
    <p:fade/>
  </p:transition>
  <p:extLst>
    <p:ext uri="{DCECCB84-F9BA-43D5-87BE-67443E8EF086}">
      <p15:sldGuideLst xmlns:p15="http://schemas.microsoft.com/office/powerpoint/2012/main">
        <p15:guide id="1" orient="horz" pos="576" userDrawn="1">
          <p15:clr>
            <a:srgbClr val="A4A3A4"/>
          </p15:clr>
        </p15:guide>
        <p15:guide id="2" orient="horz" pos="3528" userDrawn="1">
          <p15:clr>
            <a:srgbClr val="A4A3A4"/>
          </p15:clr>
        </p15:guide>
        <p15:guide id="3" pos="159" userDrawn="1">
          <p15:clr>
            <a:srgbClr val="A4A3A4"/>
          </p15:clr>
        </p15:guide>
        <p15:guide id="4" pos="7517" userDrawn="1">
          <p15:clr>
            <a:srgbClr val="A4A3A4"/>
          </p15:clr>
        </p15:guide>
        <p15:guide id="5" orient="horz" pos="3781" userDrawn="1">
          <p15:clr>
            <a:srgbClr val="A4A3A4"/>
          </p15:clr>
        </p15:guide>
        <p15:guide id="6" orient="horz" pos="4160" userDrawn="1">
          <p15:clr>
            <a:srgbClr val="A4A3A4"/>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End slide B">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4F6D8F8A-FA0D-A64C-8E68-FE35FF2E6481}"/>
              </a:ext>
            </a:extLst>
          </p:cNvPr>
          <p:cNvSpPr>
            <a:spLocks noGrp="1"/>
          </p:cNvSpPr>
          <p:nvPr>
            <p:ph type="dt" sz="half" idx="10"/>
          </p:nvPr>
        </p:nvSpPr>
        <p:spPr/>
        <p:txBody>
          <a:bodyPr/>
          <a:lstStyle/>
          <a:p>
            <a:fld id="{422FD456-FCAF-42A7-83AC-576433D435DC}" type="datetime3">
              <a:rPr lang="da-DK" smtClean="0"/>
              <a:t>17.12.2024</a:t>
            </a:fld>
            <a:endParaRPr lang="da-DK" dirty="0"/>
          </a:p>
        </p:txBody>
      </p:sp>
      <p:sp>
        <p:nvSpPr>
          <p:cNvPr id="3" name="Background">
            <a:extLst>
              <a:ext uri="{FF2B5EF4-FFF2-40B4-BE49-F238E27FC236}">
                <a16:creationId xmlns:a16="http://schemas.microsoft.com/office/drawing/2014/main" id="{B33D685B-65DA-25E0-E042-7C2E4929CB74}"/>
              </a:ext>
            </a:extLst>
          </p:cNvPr>
          <p:cNvSpPr/>
          <p:nvPr userDrawn="1"/>
        </p:nvSpPr>
        <p:spPr bwMode="ltGray">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5" name="Logo">
            <a:extLst>
              <a:ext uri="{FF2B5EF4-FFF2-40B4-BE49-F238E27FC236}">
                <a16:creationId xmlns:a16="http://schemas.microsoft.com/office/drawing/2014/main" id="{5F9E2D28-9705-C06C-5743-2EC661D5D5F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28151" y="253258"/>
            <a:ext cx="510134" cy="506419"/>
          </a:xfrm>
          <a:prstGeom prst="rect">
            <a:avLst/>
          </a:prstGeom>
        </p:spPr>
      </p:pic>
      <p:sp>
        <p:nvSpPr>
          <p:cNvPr id="2" name="Title 1"/>
          <p:cNvSpPr>
            <a:spLocks noGrp="1"/>
          </p:cNvSpPr>
          <p:nvPr>
            <p:ph type="title" hasCustomPrompt="1"/>
          </p:nvPr>
        </p:nvSpPr>
        <p:spPr bwMode="white">
          <a:xfrm>
            <a:off x="253437" y="914506"/>
            <a:ext cx="11681081" cy="4687019"/>
          </a:xfrm>
        </p:spPr>
        <p:txBody>
          <a:bodyPr anchor="ctr"/>
          <a:lstStyle>
            <a:lvl1pPr>
              <a:defRPr sz="25805">
                <a:solidFill>
                  <a:srgbClr val="F4FFAF"/>
                </a:solidFill>
              </a:defRPr>
            </a:lvl1pPr>
          </a:lstStyle>
          <a:p>
            <a:r>
              <a:rPr lang="da-DK" dirty="0"/>
              <a:t>Title</a:t>
            </a:r>
            <a:endParaRPr lang="da-DK"/>
          </a:p>
        </p:txBody>
      </p:sp>
      <p:sp>
        <p:nvSpPr>
          <p:cNvPr id="8" name="Subtitle 2">
            <a:extLst>
              <a:ext uri="{FF2B5EF4-FFF2-40B4-BE49-F238E27FC236}">
                <a16:creationId xmlns:a16="http://schemas.microsoft.com/office/drawing/2014/main" id="{C4CAFBE6-188A-0973-D67F-8F601BF87784}"/>
              </a:ext>
            </a:extLst>
          </p:cNvPr>
          <p:cNvSpPr>
            <a:spLocks noGrp="1"/>
          </p:cNvSpPr>
          <p:nvPr>
            <p:ph type="subTitle" idx="1" hasCustomPrompt="1"/>
          </p:nvPr>
        </p:nvSpPr>
        <p:spPr bwMode="white">
          <a:xfrm>
            <a:off x="253437" y="6003288"/>
            <a:ext cx="5499184" cy="600846"/>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name or other text</a:t>
            </a:r>
            <a:endParaRPr lang="da-DK"/>
          </a:p>
        </p:txBody>
      </p:sp>
      <p:sp>
        <p:nvSpPr>
          <p:cNvPr id="7" name="Footer Placeholder 6">
            <a:extLst>
              <a:ext uri="{FF2B5EF4-FFF2-40B4-BE49-F238E27FC236}">
                <a16:creationId xmlns:a16="http://schemas.microsoft.com/office/drawing/2014/main" id="{EE9BFD49-7F36-417D-72E5-28059E6CC128}"/>
              </a:ext>
            </a:extLst>
          </p:cNvPr>
          <p:cNvSpPr>
            <a:spLocks noGrp="1"/>
          </p:cNvSpPr>
          <p:nvPr>
            <p:ph type="ftr" sz="quarter" idx="11"/>
          </p:nvPr>
        </p:nvSpPr>
        <p:spPr bwMode="white"/>
        <p:txBody>
          <a:bodyPr/>
          <a:lstStyle>
            <a:lvl1pPr>
              <a:defRPr>
                <a:solidFill>
                  <a:srgbClr val="F4FFAF"/>
                </a:solidFill>
              </a:defRPr>
            </a:lvl1pPr>
          </a:lstStyle>
          <a:p>
            <a:r>
              <a:rPr lang="da-DK" dirty="0"/>
              <a:t>Gjensidige Forsikring Group</a:t>
            </a:r>
            <a:endParaRPr lang="da-DK"/>
          </a:p>
        </p:txBody>
      </p:sp>
      <p:sp>
        <p:nvSpPr>
          <p:cNvPr id="10" name="Slide Number Placeholder 9">
            <a:extLst>
              <a:ext uri="{FF2B5EF4-FFF2-40B4-BE49-F238E27FC236}">
                <a16:creationId xmlns:a16="http://schemas.microsoft.com/office/drawing/2014/main" id="{60817687-C38E-B03F-4AEE-BC9A0F533BCC}"/>
              </a:ext>
            </a:extLst>
          </p:cNvPr>
          <p:cNvSpPr>
            <a:spLocks noGrp="1"/>
          </p:cNvSpPr>
          <p:nvPr>
            <p:ph type="sldNum" sz="quarter" idx="12"/>
          </p:nvPr>
        </p:nvSpPr>
        <p:spPr bwMode="white"/>
        <p:txBody>
          <a:bodyPr/>
          <a:lstStyle>
            <a:lvl1pPr>
              <a:defRPr>
                <a:solidFill>
                  <a:srgbClr val="F4FFAF"/>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845891792"/>
      </p:ext>
    </p:extLst>
  </p:cSld>
  <p:clrMapOvr>
    <a:masterClrMapping/>
  </p:clrMapOvr>
  <p:transition>
    <p:fade/>
  </p:transition>
  <p:extLst>
    <p:ext uri="{DCECCB84-F9BA-43D5-87BE-67443E8EF086}">
      <p15:sldGuideLst xmlns:p15="http://schemas.microsoft.com/office/powerpoint/2012/main">
        <p15:guide id="1" orient="horz" pos="576" userDrawn="1">
          <p15:clr>
            <a:srgbClr val="A4A3A4"/>
          </p15:clr>
        </p15:guide>
        <p15:guide id="2" orient="horz" pos="3528" userDrawn="1">
          <p15:clr>
            <a:srgbClr val="A4A3A4"/>
          </p15:clr>
        </p15:guide>
        <p15:guide id="3" pos="159" userDrawn="1">
          <p15:clr>
            <a:srgbClr val="A4A3A4"/>
          </p15:clr>
        </p15:guide>
        <p15:guide id="4" pos="7517" userDrawn="1">
          <p15:clr>
            <a:srgbClr val="A4A3A4"/>
          </p15:clr>
        </p15:guide>
        <p15:guide id="5" orient="horz" pos="3781" userDrawn="1">
          <p15:clr>
            <a:srgbClr val="A4A3A4"/>
          </p15:clr>
        </p15:guide>
        <p15:guide id="6" orient="horz" pos="4160" userDrawn="1">
          <p15:clr>
            <a:srgbClr val="A4A3A4"/>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sp>
        <p:nvSpPr>
          <p:cNvPr id="3" name="Date Placeholder 2" hidden="1">
            <a:extLst>
              <a:ext uri="{FF2B5EF4-FFF2-40B4-BE49-F238E27FC236}">
                <a16:creationId xmlns:a16="http://schemas.microsoft.com/office/drawing/2014/main" id="{23EDB152-FA61-9ACC-164F-0241E93CF012}"/>
              </a:ext>
            </a:extLst>
          </p:cNvPr>
          <p:cNvSpPr>
            <a:spLocks noGrp="1"/>
          </p:cNvSpPr>
          <p:nvPr>
            <p:ph type="dt" sz="half" idx="10"/>
          </p:nvPr>
        </p:nvSpPr>
        <p:spPr/>
        <p:txBody>
          <a:bodyPr/>
          <a:lstStyle/>
          <a:p>
            <a:fld id="{422FD456-FCAF-42A7-83AC-576433D435DC}" type="datetime3">
              <a:rPr lang="da-DK" smtClean="0"/>
              <a:t>17.12.2024</a:t>
            </a:fld>
            <a:endParaRPr lang="da-DK" dirty="0"/>
          </a:p>
        </p:txBody>
      </p:sp>
      <p:sp>
        <p:nvSpPr>
          <p:cNvPr id="2" name="Title 1"/>
          <p:cNvSpPr>
            <a:spLocks noGrp="1"/>
          </p:cNvSpPr>
          <p:nvPr>
            <p:ph type="title" hasCustomPrompt="1"/>
          </p:nvPr>
        </p:nvSpPr>
        <p:spPr>
          <a:xfrm>
            <a:off x="449999"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9" name="Subtitle 2">
            <a:extLst>
              <a:ext uri="{FF2B5EF4-FFF2-40B4-BE49-F238E27FC236}">
                <a16:creationId xmlns:a16="http://schemas.microsoft.com/office/drawing/2014/main" id="{15E868F7-D1A2-C20F-CC38-2C1624F6D934}"/>
              </a:ext>
            </a:extLst>
          </p:cNvPr>
          <p:cNvSpPr>
            <a:spLocks noGrp="1"/>
          </p:cNvSpPr>
          <p:nvPr>
            <p:ph type="subTitle" idx="13" hasCustomPrompt="1"/>
          </p:nvPr>
        </p:nvSpPr>
        <p:spPr>
          <a:xfrm>
            <a:off x="449998"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0" name="Text Placeholder 4">
            <a:extLst>
              <a:ext uri="{FF2B5EF4-FFF2-40B4-BE49-F238E27FC236}">
                <a16:creationId xmlns:a16="http://schemas.microsoft.com/office/drawing/2014/main" id="{D8C30F2A-A6E2-B1D9-1364-93198976EB00}"/>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4" name="Footer Placeholder 3">
            <a:extLst>
              <a:ext uri="{FF2B5EF4-FFF2-40B4-BE49-F238E27FC236}">
                <a16:creationId xmlns:a16="http://schemas.microsoft.com/office/drawing/2014/main" id="{3E7F03CB-3B5E-B738-6D1D-E89134033D57}"/>
              </a:ext>
            </a:extLst>
          </p:cNvPr>
          <p:cNvSpPr>
            <a:spLocks noGrp="1"/>
          </p:cNvSpPr>
          <p:nvPr>
            <p:ph type="ftr" sz="quarter" idx="11"/>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AD7BB741-9BCC-6391-4941-F164B8118B47}"/>
              </a:ext>
            </a:extLst>
          </p:cNvPr>
          <p:cNvSpPr>
            <a:spLocks noGrp="1"/>
          </p:cNvSpPr>
          <p:nvPr>
            <p:ph type="sldNum" sz="quarter" idx="12"/>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45088864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Only title small text">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B83BF171-11B0-4BBC-A5E0-54E06540B5CB}"/>
              </a:ext>
            </a:extLst>
          </p:cNvPr>
          <p:cNvSpPr>
            <a:spLocks noGrp="1"/>
          </p:cNvSpPr>
          <p:nvPr>
            <p:ph type="dt" sz="half" idx="10"/>
          </p:nvPr>
        </p:nvSpPr>
        <p:spPr/>
        <p:txBody>
          <a:bodyPr/>
          <a:lstStyle/>
          <a:p>
            <a:fld id="{78E9CB33-6FBE-4520-8FA1-04E5BBC9A3AA}" type="datetime3">
              <a:rPr lang="da-DK" smtClean="0"/>
              <a:t>17.12.2024</a:t>
            </a:fld>
            <a:endParaRPr lang="da-DK" dirty="0"/>
          </a:p>
        </p:txBody>
      </p:sp>
      <p:sp>
        <p:nvSpPr>
          <p:cNvPr id="2" name="Title 1"/>
          <p:cNvSpPr>
            <a:spLocks noGrp="1"/>
          </p:cNvSpPr>
          <p:nvPr>
            <p:ph type="title" hasCustomPrompt="1"/>
          </p:nvPr>
        </p:nvSpPr>
        <p:spPr>
          <a:xfrm>
            <a:off x="450000" y="622800"/>
            <a:ext cx="10184400" cy="831600"/>
          </a:xfrm>
        </p:spPr>
        <p:txBody>
          <a:bodyPr anchor="t" anchorCtr="0"/>
          <a:lstStyle>
            <a:lvl1pPr>
              <a:defRPr sz="1800"/>
            </a:lvl1pPr>
          </a:lstStyle>
          <a:p>
            <a:pPr lvl="0"/>
            <a:r>
              <a:rPr lang="da-DK" dirty="0"/>
              <a:t>Click to add short title</a:t>
            </a:r>
            <a:endParaRPr lang="da-DK"/>
          </a:p>
        </p:txBody>
      </p:sp>
      <p:sp>
        <p:nvSpPr>
          <p:cNvPr id="3" name="Subtitle 2">
            <a:extLst>
              <a:ext uri="{FF2B5EF4-FFF2-40B4-BE49-F238E27FC236}">
                <a16:creationId xmlns:a16="http://schemas.microsoft.com/office/drawing/2014/main" id="{A1B38768-DE5A-06E6-0848-85A3E7AA18D0}"/>
              </a:ext>
            </a:extLst>
          </p:cNvPr>
          <p:cNvSpPr>
            <a:spLocks noGrp="1"/>
          </p:cNvSpPr>
          <p:nvPr>
            <p:ph type="subTitle" idx="13" hasCustomPrompt="1"/>
          </p:nvPr>
        </p:nvSpPr>
        <p:spPr>
          <a:xfrm>
            <a:off x="449998"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21C4BC04-490A-2264-B164-DA982E5B7C8B}"/>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7" name="Footer Placeholder 6">
            <a:extLst>
              <a:ext uri="{FF2B5EF4-FFF2-40B4-BE49-F238E27FC236}">
                <a16:creationId xmlns:a16="http://schemas.microsoft.com/office/drawing/2014/main" id="{DD4BEBA1-3B3D-4B4B-9C17-2B3431510A67}"/>
              </a:ext>
            </a:extLst>
          </p:cNvPr>
          <p:cNvSpPr>
            <a:spLocks noGrp="1"/>
          </p:cNvSpPr>
          <p:nvPr>
            <p:ph type="ftr" sz="quarter" idx="11"/>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E4A63ACE-2F21-4C6E-8E2B-F2CF74469B96}"/>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73064694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959BE18-6820-417E-88D1-C143F846218B}"/>
              </a:ext>
            </a:extLst>
          </p:cNvPr>
          <p:cNvSpPr>
            <a:spLocks noGrp="1"/>
          </p:cNvSpPr>
          <p:nvPr>
            <p:ph type="ftr" sz="quarter" idx="11"/>
          </p:nvPr>
        </p:nvSpPr>
        <p:spPr/>
        <p:txBody>
          <a:bodyPr/>
          <a:lstStyle/>
          <a:p>
            <a:r>
              <a:rPr lang="da-DK" dirty="0"/>
              <a:t>Gjensidige Forsikring Group</a:t>
            </a:r>
            <a:endParaRPr lang="da-DK"/>
          </a:p>
        </p:txBody>
      </p:sp>
      <p:sp>
        <p:nvSpPr>
          <p:cNvPr id="7" name="Slide Number Placeholder 6">
            <a:extLst>
              <a:ext uri="{FF2B5EF4-FFF2-40B4-BE49-F238E27FC236}">
                <a16:creationId xmlns:a16="http://schemas.microsoft.com/office/drawing/2014/main" id="{F8EC8840-13BA-406D-AE15-E96701F6DEC6}"/>
              </a:ext>
            </a:extLst>
          </p:cNvPr>
          <p:cNvSpPr>
            <a:spLocks noGrp="1"/>
          </p:cNvSpPr>
          <p:nvPr>
            <p:ph type="sldNum" sz="quarter" idx="12"/>
          </p:nvPr>
        </p:nvSpPr>
        <p:spPr/>
        <p:txBody>
          <a:bodyPr/>
          <a:lstStyle/>
          <a:p>
            <a:fld id="{23AA811B-2EBD-4900-905E-5BE206449611}" type="slidenum">
              <a:rPr lang="da-DK" smtClean="0"/>
              <a:t>‹nr.›</a:t>
            </a:fld>
            <a:endParaRPr lang="da-DK" dirty="0"/>
          </a:p>
        </p:txBody>
      </p:sp>
      <p:sp>
        <p:nvSpPr>
          <p:cNvPr id="5" name="Date Placeholder 4" hidden="1">
            <a:extLst>
              <a:ext uri="{FF2B5EF4-FFF2-40B4-BE49-F238E27FC236}">
                <a16:creationId xmlns:a16="http://schemas.microsoft.com/office/drawing/2014/main" id="{6518F144-C552-47DE-B37E-F764CB8D02BC}"/>
              </a:ext>
            </a:extLst>
          </p:cNvPr>
          <p:cNvSpPr>
            <a:spLocks noGrp="1"/>
          </p:cNvSpPr>
          <p:nvPr>
            <p:ph type="dt" sz="half" idx="10"/>
          </p:nvPr>
        </p:nvSpPr>
        <p:spPr/>
        <p:txBody>
          <a:bodyPr/>
          <a:lstStyle/>
          <a:p>
            <a:fld id="{5BCDA4E8-9CD0-44D7-B1FE-4002761FA140}" type="datetime3">
              <a:rPr lang="da-DK" smtClean="0"/>
              <a:t>17.12.2024</a:t>
            </a:fld>
            <a:endParaRPr lang="da-DK" dirty="0"/>
          </a:p>
        </p:txBody>
      </p:sp>
    </p:spTree>
    <p:extLst>
      <p:ext uri="{BB962C8B-B14F-4D97-AF65-F5344CB8AC3E}">
        <p14:creationId xmlns:p14="http://schemas.microsoft.com/office/powerpoint/2010/main" val="284394888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1B9D3C9E-D517-C566-63D0-6729B2FD39C9}"/>
              </a:ext>
            </a:extLst>
          </p:cNvPr>
          <p:cNvSpPr>
            <a:spLocks noGrp="1"/>
          </p:cNvSpPr>
          <p:nvPr>
            <p:ph type="dt" sz="half" idx="10"/>
          </p:nvPr>
        </p:nvSpPr>
        <p:spPr/>
        <p:txBody>
          <a:bodyPr/>
          <a:lstStyle/>
          <a:p>
            <a:fld id="{422FD456-FCAF-42A7-83AC-576433D435DC}" type="datetime3">
              <a:rPr lang="da-DK" smtClean="0"/>
              <a:t>17.12.2024</a:t>
            </a:fld>
            <a:endParaRPr lang="da-DK" dirty="0"/>
          </a:p>
        </p:txBody>
      </p:sp>
      <p:sp>
        <p:nvSpPr>
          <p:cNvPr id="6" name="Background">
            <a:extLst>
              <a:ext uri="{FF2B5EF4-FFF2-40B4-BE49-F238E27FC236}">
                <a16:creationId xmlns:a16="http://schemas.microsoft.com/office/drawing/2014/main" id="{E2610B9A-9D9B-67D5-F020-E96833590785}"/>
              </a:ext>
            </a:extLst>
          </p:cNvPr>
          <p:cNvSpPr/>
          <p:nvPr userDrawn="1"/>
        </p:nvSpPr>
        <p:spPr bwMode="ltGray">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Footer Placeholder 7">
            <a:extLst>
              <a:ext uri="{FF2B5EF4-FFF2-40B4-BE49-F238E27FC236}">
                <a16:creationId xmlns:a16="http://schemas.microsoft.com/office/drawing/2014/main" id="{6819CCE9-4F74-E90A-BD06-7665EE7F1053}"/>
              </a:ext>
            </a:extLst>
          </p:cNvPr>
          <p:cNvSpPr>
            <a:spLocks noGrp="1"/>
          </p:cNvSpPr>
          <p:nvPr>
            <p:ph type="ftr" sz="quarter" idx="11"/>
          </p:nvPr>
        </p:nvSpPr>
        <p:spPr bwMode="white"/>
        <p:txBody>
          <a:bodyPr/>
          <a:lstStyle>
            <a:lvl1pPr>
              <a:defRPr>
                <a:solidFill>
                  <a:srgbClr val="F4FFAF"/>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02D327F4-1D7C-C454-C05D-A1547B9EAA9B}"/>
              </a:ext>
            </a:extLst>
          </p:cNvPr>
          <p:cNvSpPr>
            <a:spLocks noGrp="1"/>
          </p:cNvSpPr>
          <p:nvPr>
            <p:ph type="sldNum" sz="quarter" idx="12"/>
          </p:nvPr>
        </p:nvSpPr>
        <p:spPr bwMode="white"/>
        <p:txBody>
          <a:bodyPr/>
          <a:lstStyle>
            <a:lvl1pPr>
              <a:defRPr>
                <a:solidFill>
                  <a:srgbClr val="F4FFAF"/>
                </a:solidFill>
              </a:defRPr>
            </a:lvl1pPr>
          </a:lstStyle>
          <a:p>
            <a:fld id="{23AA811B-2EBD-4900-905E-5BE206449611}" type="slidenum">
              <a:rPr lang="da-DK" smtClean="0"/>
              <a:pPr/>
              <a:t>‹nr.›</a:t>
            </a:fld>
            <a:endParaRPr lang="da-DK" dirty="0"/>
          </a:p>
        </p:txBody>
      </p:sp>
      <p:pic>
        <p:nvPicPr>
          <p:cNvPr id="3" name="Logo">
            <a:extLst>
              <a:ext uri="{FF2B5EF4-FFF2-40B4-BE49-F238E27FC236}">
                <a16:creationId xmlns:a16="http://schemas.microsoft.com/office/drawing/2014/main" id="{C64DE672-2E87-C292-7634-63DAD727B146}"/>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72425" t="-5750" b="1"/>
          <a:stretch/>
        </p:blipFill>
        <p:spPr>
          <a:xfrm>
            <a:off x="11372488" y="222276"/>
            <a:ext cx="565797" cy="537402"/>
          </a:xfrm>
          <a:prstGeom prst="rect">
            <a:avLst/>
          </a:prstGeom>
        </p:spPr>
      </p:pic>
    </p:spTree>
    <p:extLst>
      <p:ext uri="{BB962C8B-B14F-4D97-AF65-F5344CB8AC3E}">
        <p14:creationId xmlns:p14="http://schemas.microsoft.com/office/powerpoint/2010/main" val="227926019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User guide ">
    <p:spTree>
      <p:nvGrpSpPr>
        <p:cNvPr id="1" name=""/>
        <p:cNvGrpSpPr/>
        <p:nvPr/>
      </p:nvGrpSpPr>
      <p:grpSpPr>
        <a:xfrm>
          <a:off x="0" y="0"/>
          <a:ext cx="0" cy="0"/>
          <a:chOff x="0" y="0"/>
          <a:chExt cx="0" cy="0"/>
        </a:xfrm>
      </p:grpSpPr>
      <p:sp>
        <p:nvSpPr>
          <p:cNvPr id="20" name="Background">
            <a:extLst>
              <a:ext uri="{FF2B5EF4-FFF2-40B4-BE49-F238E27FC236}">
                <a16:creationId xmlns:a16="http://schemas.microsoft.com/office/drawing/2014/main" id="{AE022511-4DD1-4FC0-998B-A08766498F15}"/>
              </a:ext>
            </a:extLst>
          </p:cNvPr>
          <p:cNvSpPr>
            <a:spLocks noGrp="1" noRot="1" noMove="1" noResize="1" noEditPoints="1" noAdjustHandles="1" noChangeArrowheads="1" noChangeShapeType="1"/>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3" name="Text Box 3">
            <a:extLst>
              <a:ext uri="{FF2B5EF4-FFF2-40B4-BE49-F238E27FC236}">
                <a16:creationId xmlns:a16="http://schemas.microsoft.com/office/drawing/2014/main" id="{19798472-DC87-414E-BC4E-CFAF99EF0ED7}"/>
              </a:ext>
            </a:extLst>
          </p:cNvPr>
          <p:cNvSpPr txBox="1">
            <a:spLocks noChangeArrowheads="1"/>
          </p:cNvSpPr>
          <p:nvPr userDrawn="1"/>
        </p:nvSpPr>
        <p:spPr bwMode="auto">
          <a:xfrm>
            <a:off x="6215973" y="1278004"/>
            <a:ext cx="4392000" cy="3318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b="0" kern="1200" cap="none" baseline="0" dirty="0">
                <a:solidFill>
                  <a:schemeClr val="tx1"/>
                </a:solidFill>
                <a:latin typeface="+mj-lt"/>
                <a:ea typeface="+mn-ea"/>
                <a:cs typeface="Arial" panose="020B0604020202020204" pitchFamily="34" charset="0"/>
              </a:rPr>
              <a:t>Pictures</a:t>
            </a:r>
            <a:br>
              <a:rPr lang="en-GB" sz="900" dirty="0">
                <a:latin typeface="+mn-lt"/>
                <a:cs typeface="Arial" panose="020B0604020202020204" pitchFamily="34" charset="0"/>
              </a:rPr>
            </a:br>
            <a:r>
              <a:rPr lang="da-DK" sz="1200" b="1" noProof="1">
                <a:solidFill>
                  <a:schemeClr val="tx1"/>
                </a:solidFill>
                <a:latin typeface="+mn-lt"/>
                <a:cs typeface="Arial" panose="020B0604020202020204" pitchFamily="34" charset="0"/>
              </a:rPr>
              <a:t>Insert corporate picture from Templafy</a:t>
            </a:r>
            <a:endParaRPr lang="da-DK" altLang="da-DK" sz="12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noProof="1">
                <a:solidFill>
                  <a:schemeClr val="tx1"/>
                </a:solidFill>
                <a:latin typeface="+mn-lt"/>
                <a:cs typeface="Arial" panose="020B0604020202020204" pitchFamily="34" charset="0"/>
              </a:rPr>
              <a:t>1.</a:t>
            </a:r>
            <a:r>
              <a:rPr lang="da-DK" altLang="da-DK" sz="1200" b="0" noProof="1">
                <a:solidFill>
                  <a:schemeClr val="tx1"/>
                </a:solidFill>
                <a:latin typeface="+mn-lt"/>
                <a:cs typeface="Arial" panose="020B0604020202020204" pitchFamily="34" charset="0"/>
              </a:rPr>
              <a:t> Click the blue </a:t>
            </a:r>
            <a:r>
              <a:rPr lang="da-DK" altLang="da-DK" sz="1200" b="1" baseline="0" noProof="1">
                <a:solidFill>
                  <a:schemeClr val="tx1"/>
                </a:solidFill>
                <a:latin typeface="+mn-lt"/>
                <a:cs typeface="Arial" panose="020B0604020202020204" pitchFamily="34" charset="0"/>
              </a:rPr>
              <a:t>Templafy </a:t>
            </a:r>
            <a:r>
              <a:rPr lang="da-DK" altLang="da-DK" sz="1200" b="0" baseline="0" noProof="1">
                <a:solidFill>
                  <a:schemeClr val="tx1"/>
                </a:solidFill>
                <a:latin typeface="+mn-lt"/>
                <a:cs typeface="Arial" panose="020B0604020202020204" pitchFamily="34" charset="0"/>
              </a:rPr>
              <a:t>button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2. </a:t>
            </a:r>
            <a:r>
              <a:rPr lang="da-DK" altLang="da-DK" sz="1200" b="0" baseline="0" noProof="1">
                <a:solidFill>
                  <a:schemeClr val="tx1"/>
                </a:solidFill>
                <a:latin typeface="+mn-lt"/>
                <a:cs typeface="Arial" panose="020B0604020202020204" pitchFamily="34" charset="0"/>
              </a:rPr>
              <a:t>Select picture placeholder by clicking on the frame </a:t>
            </a:r>
            <a:br>
              <a:rPr lang="en-GB" altLang="da-DK" sz="1200" b="0" baseline="0" noProof="1">
                <a:solidFill>
                  <a:schemeClr val="tx1"/>
                </a:solidFill>
                <a:latin typeface="+mn-lt"/>
                <a:cs typeface="Arial" panose="020B0604020202020204" pitchFamily="34" charset="0"/>
              </a:rPr>
            </a:br>
            <a:r>
              <a:rPr lang="da-DK" altLang="da-DK" sz="1200" b="0" baseline="0" noProof="1">
                <a:solidFill>
                  <a:schemeClr val="tx1"/>
                </a:solidFill>
                <a:latin typeface="+mn-lt"/>
                <a:cs typeface="Arial" panose="020B0604020202020204" pitchFamily="34" charset="0"/>
              </a:rPr>
              <a:t>(at the edge)</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3. </a:t>
            </a:r>
            <a:r>
              <a:rPr lang="da-DK" altLang="da-DK" sz="1200" b="0" baseline="0" noProof="1">
                <a:solidFill>
                  <a:schemeClr val="tx1"/>
                </a:solidFill>
                <a:latin typeface="+mn-lt"/>
                <a:cs typeface="Arial" panose="020B0604020202020204" pitchFamily="34" charset="0"/>
              </a:rPr>
              <a:t>Click the </a:t>
            </a:r>
            <a:r>
              <a:rPr lang="da-DK" altLang="da-DK" sz="1200" b="1" baseline="0" noProof="1">
                <a:solidFill>
                  <a:schemeClr val="tx1"/>
                </a:solidFill>
                <a:latin typeface="+mn-lt"/>
                <a:cs typeface="Arial" panose="020B0604020202020204" pitchFamily="34" charset="0"/>
              </a:rPr>
              <a:t>Images </a:t>
            </a:r>
            <a:r>
              <a:rPr lang="da-DK" altLang="da-DK" sz="1200" b="0" i="0" baseline="0" noProof="1">
                <a:solidFill>
                  <a:schemeClr val="tx1"/>
                </a:solidFill>
                <a:latin typeface="+mn-lt"/>
                <a:cs typeface="Arial" panose="020B0604020202020204" pitchFamily="34" charset="0"/>
              </a:rPr>
              <a:t>button</a:t>
            </a:r>
            <a:r>
              <a:rPr lang="da-DK" altLang="da-DK" sz="1200" b="0" baseline="0" noProof="1">
                <a:solidFill>
                  <a:schemeClr val="tx1"/>
                </a:solidFill>
                <a:latin typeface="+mn-lt"/>
                <a:cs typeface="Arial" panose="020B0604020202020204" pitchFamily="34" charset="0"/>
              </a:rPr>
              <a:t> in the Templafy pane</a:t>
            </a:r>
            <a:br>
              <a:rPr lang="en-GB" altLang="da-DK" sz="1200" b="0" baseline="0" noProof="1">
                <a:solidFill>
                  <a:schemeClr val="tx1"/>
                </a:solidFill>
                <a:latin typeface="+mn-lt"/>
                <a:cs typeface="Arial" panose="020B0604020202020204" pitchFamily="34" charset="0"/>
              </a:rPr>
            </a:br>
            <a:endParaRPr lang="da-DK" altLang="da-DK" sz="1200" b="0" baseline="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Insert picture</a:t>
            </a:r>
            <a:endParaRPr lang="da-DK"/>
          </a:p>
          <a:p>
            <a:pPr eaLnBrk="1" hangingPunct="1">
              <a:lnSpc>
                <a:spcPct val="100000"/>
              </a:lnSpc>
              <a:spcBef>
                <a:spcPts val="0"/>
              </a:spcBef>
              <a:spcAft>
                <a:spcPts val="600"/>
              </a:spcAft>
              <a:defRPr/>
            </a:pPr>
            <a:r>
              <a:rPr lang="da-DK" altLang="da-DK" sz="1200" b="0" noProof="1">
                <a:solidFill>
                  <a:schemeClr val="tx1"/>
                </a:solidFill>
                <a:latin typeface="+mn-lt"/>
                <a:cs typeface="Arial" panose="020B0604020202020204" pitchFamily="34" charset="0"/>
              </a:rPr>
              <a:t>On slides with pictureplaceholder, click on the icon and choose </a:t>
            </a:r>
            <a:r>
              <a:rPr lang="da-DK" altLang="da-DK" sz="1200" b="1" noProof="1">
                <a:solidFill>
                  <a:schemeClr val="tx1"/>
                </a:solidFill>
                <a:latin typeface="+mn-lt"/>
                <a:cs typeface="Arial" panose="020B0604020202020204" pitchFamily="34" charset="0"/>
              </a:rPr>
              <a:t>Insert</a:t>
            </a:r>
            <a:endParaRPr lang="da-DK"/>
          </a:p>
          <a:p>
            <a:pPr eaLnBrk="1" hangingPunct="1">
              <a:lnSpc>
                <a:spcPct val="100000"/>
              </a:lnSpc>
              <a:spcBef>
                <a:spcPts val="0"/>
              </a:spcBef>
              <a:spcAft>
                <a:spcPts val="600"/>
              </a:spcAft>
              <a:defRPr/>
            </a:pPr>
            <a:endParaRPr lang="da-DK" altLang="da-DK" sz="1200" b="1"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sz="1200" b="1" noProof="1">
                <a:solidFill>
                  <a:schemeClr val="tx1"/>
                </a:solidFill>
                <a:latin typeface="+mn-lt"/>
                <a:cs typeface="Arial" panose="020B0604020202020204" pitchFamily="34" charset="0"/>
              </a:rPr>
              <a:t>Crop picture</a:t>
            </a:r>
            <a:endParaRPr lang="da-DK"/>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1. </a:t>
            </a:r>
            <a:r>
              <a:rPr lang="da-DK" altLang="da-DK" sz="1200" b="0" noProof="1">
                <a:solidFill>
                  <a:schemeClr val="tx1"/>
                </a:solidFill>
                <a:latin typeface="+mn-lt"/>
                <a:cs typeface="Arial" panose="020B0604020202020204" pitchFamily="34" charset="0"/>
              </a:rPr>
              <a:t>Click </a:t>
            </a:r>
            <a:r>
              <a:rPr lang="da-DK" altLang="da-DK" sz="1200" b="1" noProof="1">
                <a:solidFill>
                  <a:schemeClr val="tx1"/>
                </a:solidFill>
                <a:latin typeface="+mn-lt"/>
                <a:cs typeface="Arial" panose="020B0604020202020204" pitchFamily="34" charset="0"/>
              </a:rPr>
              <a:t>Crop</a:t>
            </a:r>
            <a:r>
              <a:rPr lang="da-DK" altLang="da-DK" sz="1200" b="0" noProof="1">
                <a:solidFill>
                  <a:schemeClr val="tx1"/>
                </a:solidFill>
                <a:latin typeface="+mn-lt"/>
                <a:cs typeface="Arial" panose="020B0604020202020204" pitchFamily="34" charset="0"/>
              </a:rPr>
              <a:t> to change size or focus of the picture</a:t>
            </a:r>
            <a:endParaRPr lang="da-DK"/>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2. </a:t>
            </a:r>
            <a:r>
              <a:rPr lang="da-DK" altLang="da-DK" sz="1200" b="0" noProof="1">
                <a:solidFill>
                  <a:schemeClr val="tx1"/>
                </a:solidFill>
                <a:latin typeface="+mn-lt"/>
                <a:cs typeface="Arial" panose="020B0604020202020204" pitchFamily="34" charset="0"/>
              </a:rPr>
              <a:t>If you want to scale the picture, hold </a:t>
            </a:r>
            <a:r>
              <a:rPr lang="da-DK" altLang="da-DK" sz="1200" b="1" noProof="1">
                <a:solidFill>
                  <a:schemeClr val="tx1"/>
                </a:solidFill>
                <a:latin typeface="+mn-lt"/>
                <a:cs typeface="Arial" panose="020B0604020202020204" pitchFamily="34" charset="0"/>
              </a:rPr>
              <a:t>SHIFT</a:t>
            </a:r>
            <a:r>
              <a:rPr lang="da-DK" altLang="da-DK" sz="1200" b="0" noProof="1">
                <a:solidFill>
                  <a:schemeClr val="tx1"/>
                </a:solidFill>
                <a:latin typeface="+mn-lt"/>
                <a:cs typeface="Arial" panose="020B0604020202020204" pitchFamily="34" charset="0"/>
              </a:rPr>
              <a:t>-key down while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dragging the corners of the picture</a:t>
            </a:r>
            <a:br>
              <a:rPr lang="en-GB" altLang="da-DK" sz="1200" b="0" noProof="1">
                <a:solidFill>
                  <a:schemeClr val="tx1"/>
                </a:solidFill>
                <a:latin typeface="+mn-lt"/>
                <a:cs typeface="Arial" panose="020B0604020202020204" pitchFamily="34" charset="0"/>
              </a:rPr>
            </a:br>
            <a:endParaRPr lang="da-DK" altLang="da-DK" sz="1200" b="0"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HINT: </a:t>
            </a:r>
            <a:r>
              <a:rPr lang="da-DK" altLang="da-DK" sz="1200" b="0" noProof="1">
                <a:solidFill>
                  <a:schemeClr val="tx1"/>
                </a:solidFill>
                <a:latin typeface="+mn-lt"/>
                <a:cs typeface="Arial" panose="020B0604020202020204" pitchFamily="34" charset="0"/>
              </a:rPr>
              <a:t>If you delete the picture and insert a new one, the picture may lie in front of the Text or graphic.</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If this happens, select the picture,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right-click and choose </a:t>
            </a:r>
            <a:r>
              <a:rPr lang="da-DK" altLang="da-DK" sz="1200" b="1" noProof="1">
                <a:solidFill>
                  <a:schemeClr val="tx1"/>
                </a:solidFill>
                <a:latin typeface="+mn-lt"/>
                <a:cs typeface="Arial" panose="020B0604020202020204" pitchFamily="34" charset="0"/>
              </a:rPr>
              <a:t>Send to Back</a:t>
            </a:r>
            <a:endParaRPr lang="da-DK"/>
          </a:p>
        </p:txBody>
      </p:sp>
      <p:sp>
        <p:nvSpPr>
          <p:cNvPr id="42" name="Text Box 2">
            <a:extLst>
              <a:ext uri="{FF2B5EF4-FFF2-40B4-BE49-F238E27FC236}">
                <a16:creationId xmlns:a16="http://schemas.microsoft.com/office/drawing/2014/main" id="{00AD0EBC-0A41-4B26-9D79-79E0C00BBA85}"/>
              </a:ext>
            </a:extLst>
          </p:cNvPr>
          <p:cNvSpPr txBox="1">
            <a:spLocks noChangeArrowheads="1"/>
          </p:cNvSpPr>
          <p:nvPr userDrawn="1"/>
        </p:nvSpPr>
        <p:spPr bwMode="auto">
          <a:xfrm>
            <a:off x="461784" y="1283634"/>
            <a:ext cx="4392000" cy="367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b="0" cap="none" baseline="0" dirty="0">
                <a:latin typeface="+mj-lt"/>
                <a:cs typeface="Arial" panose="020B0604020202020204" pitchFamily="34" charset="0"/>
              </a:rPr>
              <a:t>Text</a:t>
            </a:r>
            <a:r>
              <a:rPr lang="da-DK" sz="1600" b="0" cap="none" dirty="0">
                <a:latin typeface="+mj-lt"/>
                <a:cs typeface="Arial" panose="020B0604020202020204" pitchFamily="34" charset="0"/>
              </a:rPr>
              <a:t> </a:t>
            </a:r>
            <a:r>
              <a:rPr lang="da-DK" sz="1600" b="0" cap="none" baseline="0" dirty="0">
                <a:latin typeface="+mj-lt"/>
                <a:cs typeface="Arial" panose="020B0604020202020204" pitchFamily="34" charset="0"/>
              </a:rPr>
              <a:t>Styles</a:t>
            </a:r>
            <a:endParaRPr lang="da-DK" altLang="da-DK" sz="1600" b="0" cap="none" baseline="0" noProof="1">
              <a:solidFill>
                <a:schemeClr val="tx1"/>
              </a:solidFill>
              <a:latin typeface="+mj-lt"/>
              <a:cs typeface="Arial" panose="020B0604020202020204" pitchFamily="34" charset="0"/>
            </a:endParaRPr>
          </a:p>
          <a:p>
            <a:pPr eaLnBrk="1" hangingPunct="1">
              <a:lnSpc>
                <a:spcPct val="100000"/>
              </a:lnSpc>
              <a:spcBef>
                <a:spcPts val="0"/>
              </a:spcBef>
              <a:spcAft>
                <a:spcPts val="600"/>
              </a:spcAft>
              <a:defRPr/>
            </a:pPr>
            <a:r>
              <a:rPr lang="da-DK" altLang="da-DK" sz="1200" b="0" noProof="1">
                <a:solidFill>
                  <a:schemeClr val="tx1"/>
                </a:solidFill>
                <a:latin typeface="+mn-lt"/>
                <a:cs typeface="Arial" panose="020B0604020202020204" pitchFamily="34" charset="0"/>
              </a:rPr>
              <a:t>Use the </a:t>
            </a:r>
            <a:r>
              <a:rPr lang="da-DK" altLang="da-DK" sz="1200" b="1" noProof="1">
                <a:solidFill>
                  <a:schemeClr val="tx1"/>
                </a:solidFill>
                <a:latin typeface="+mn-lt"/>
                <a:cs typeface="Arial" panose="020B0604020202020204" pitchFamily="34" charset="0"/>
              </a:rPr>
              <a:t>TAB</a:t>
            </a:r>
            <a:r>
              <a:rPr lang="da-DK" altLang="da-DK" sz="1200" b="0" noProof="1">
                <a:solidFill>
                  <a:schemeClr val="tx1"/>
                </a:solidFill>
                <a:latin typeface="+mn-lt"/>
                <a:cs typeface="Arial" panose="020B0604020202020204" pitchFamily="34" charset="0"/>
              </a:rPr>
              <a:t>-key</a:t>
            </a:r>
            <a:r>
              <a:rPr lang="da-DK" altLang="da-DK" sz="1200" b="0" baseline="0" noProof="1">
                <a:solidFill>
                  <a:schemeClr val="tx1"/>
                </a:solidFill>
                <a:latin typeface="+mn-lt"/>
                <a:cs typeface="Arial" panose="020B0604020202020204" pitchFamily="34" charset="0"/>
              </a:rPr>
              <a:t> to jump through levels. Click </a:t>
            </a:r>
            <a:r>
              <a:rPr lang="da-DK" altLang="da-DK" sz="1200" b="1" baseline="0" noProof="1">
                <a:solidFill>
                  <a:schemeClr val="tx1"/>
                </a:solidFill>
                <a:latin typeface="+mn-lt"/>
                <a:cs typeface="Arial" panose="020B0604020202020204" pitchFamily="34" charset="0"/>
              </a:rPr>
              <a:t>ENTER</a:t>
            </a:r>
            <a:r>
              <a:rPr lang="da-DK" altLang="da-DK" sz="1200" b="0" baseline="0" noProof="1">
                <a:solidFill>
                  <a:schemeClr val="tx1"/>
                </a:solidFill>
                <a:latin typeface="+mn-lt"/>
                <a:cs typeface="Arial" panose="020B0604020202020204" pitchFamily="34" charset="0"/>
              </a:rPr>
              <a:t>, then </a:t>
            </a:r>
            <a:r>
              <a:rPr lang="da-DK" altLang="da-DK" sz="1200" b="1" baseline="0" noProof="1">
                <a:solidFill>
                  <a:schemeClr val="tx1"/>
                </a:solidFill>
                <a:latin typeface="+mn-lt"/>
                <a:cs typeface="Arial" panose="020B0604020202020204" pitchFamily="34" charset="0"/>
              </a:rPr>
              <a:t>TAB</a:t>
            </a:r>
            <a:r>
              <a:rPr lang="da-DK" altLang="da-DK" sz="1200" b="0" baseline="0" noProof="1">
                <a:solidFill>
                  <a:schemeClr val="tx1"/>
                </a:solidFill>
                <a:latin typeface="+mn-lt"/>
                <a:cs typeface="Arial" panose="020B0604020202020204" pitchFamily="34" charset="0"/>
              </a:rPr>
              <a:t> to switch from one level to the next level</a:t>
            </a:r>
            <a:endParaRPr lang="da-DK"/>
          </a:p>
          <a:p>
            <a:pPr eaLnBrk="1" hangingPunct="1">
              <a:lnSpc>
                <a:spcPct val="100000"/>
              </a:lnSpc>
              <a:spcBef>
                <a:spcPts val="0"/>
              </a:spcBef>
              <a:spcAft>
                <a:spcPts val="600"/>
              </a:spcAft>
              <a:defRPr/>
            </a:pPr>
            <a:r>
              <a:rPr lang="da-DK" altLang="da-DK" sz="1200" b="0" baseline="0" noProof="1">
                <a:solidFill>
                  <a:schemeClr val="tx1"/>
                </a:solidFill>
                <a:latin typeface="+mn-lt"/>
                <a:cs typeface="Arial" panose="020B0604020202020204" pitchFamily="34" charset="0"/>
              </a:rPr>
              <a:t>To go back in levels use </a:t>
            </a:r>
            <a:r>
              <a:rPr lang="da-DK" altLang="da-DK" sz="1200" b="1" baseline="0" noProof="1">
                <a:solidFill>
                  <a:schemeClr val="tx1"/>
                </a:solidFill>
                <a:latin typeface="+mn-lt"/>
                <a:cs typeface="Arial" panose="020B0604020202020204" pitchFamily="34" charset="0"/>
              </a:rPr>
              <a:t>SHIFT-TAB</a:t>
            </a:r>
            <a:endParaRPr lang="da-DK" sz="1200" b="1"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sz="1200" noProof="1">
                <a:solidFill>
                  <a:schemeClr val="tx1"/>
                </a:solidFill>
                <a:latin typeface="+mn-lt"/>
                <a:cs typeface="Arial" panose="020B0604020202020204" pitchFamily="34" charset="0"/>
              </a:rPr>
              <a:t>Alternatively, </a:t>
            </a:r>
            <a:r>
              <a:rPr lang="da-DK" sz="1200" b="1" noProof="1">
                <a:solidFill>
                  <a:schemeClr val="tx1"/>
                </a:solidFill>
                <a:latin typeface="+mn-lt"/>
                <a:cs typeface="Arial" panose="020B0604020202020204" pitchFamily="34" charset="0"/>
              </a:rPr>
              <a:t>Increase</a:t>
            </a:r>
            <a:r>
              <a:rPr lang="da-DK" sz="1200" baseline="0" noProof="1">
                <a:solidFill>
                  <a:schemeClr val="tx1"/>
                </a:solidFill>
                <a:latin typeface="+mn-lt"/>
                <a:cs typeface="Arial" panose="020B0604020202020204" pitchFamily="34" charset="0"/>
              </a:rPr>
              <a:t> and </a:t>
            </a:r>
            <a:r>
              <a:rPr lang="da-DK" sz="1200" b="1" baseline="0" noProof="1">
                <a:solidFill>
                  <a:schemeClr val="tx1"/>
                </a:solidFill>
                <a:latin typeface="+mn-lt"/>
                <a:cs typeface="Arial" panose="020B0604020202020204" pitchFamily="34" charset="0"/>
              </a:rPr>
              <a:t>Decrease </a:t>
            </a:r>
            <a:r>
              <a:rPr lang="da-DK" sz="1200" baseline="0" noProof="1">
                <a:solidFill>
                  <a:schemeClr val="tx1"/>
                </a:solidFill>
                <a:latin typeface="+mn-lt"/>
                <a:cs typeface="Arial" panose="020B0604020202020204" pitchFamily="34" charset="0"/>
              </a:rPr>
              <a:t>list level can be used</a:t>
            </a:r>
            <a:endParaRPr lang="da-DK"/>
          </a:p>
          <a:p>
            <a:pPr eaLnBrk="1" hangingPunct="1">
              <a:lnSpc>
                <a:spcPct val="100000"/>
              </a:lnSpc>
              <a:spcBef>
                <a:spcPts val="0"/>
              </a:spcBef>
              <a:spcAft>
                <a:spcPts val="600"/>
              </a:spcAft>
              <a:defRPr/>
            </a:pPr>
            <a:endParaRPr lang="da-DK" sz="1200" baseline="0"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HINT: </a:t>
            </a:r>
            <a:r>
              <a:rPr lang="da-DK" sz="1200" b="1" noProof="1">
                <a:solidFill>
                  <a:schemeClr val="tx1"/>
                </a:solidFill>
                <a:latin typeface="+mn-lt"/>
                <a:cs typeface="Arial" panose="020B0604020202020204" pitchFamily="34" charset="0"/>
              </a:rPr>
              <a:t>Use bullet button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0" noProof="1">
                <a:solidFill>
                  <a:schemeClr val="tx1"/>
                </a:solidFill>
                <a:latin typeface="+mn-lt"/>
                <a:cs typeface="Arial" panose="020B0604020202020204" pitchFamily="34" charset="0"/>
              </a:rPr>
              <a:t>Delete bullet for regular Text.</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Click on the bullet button to reaply the correct bullet again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br>
              <a:rPr lang="en-GB" altLang="da-DK" sz="900" b="0" noProof="1">
                <a:solidFill>
                  <a:schemeClr val="tx1"/>
                </a:solidFill>
                <a:latin typeface="+mj-lt"/>
                <a:cs typeface="Arial" panose="020B0604020202020204" pitchFamily="34" charset="0"/>
              </a:rPr>
            </a:br>
            <a:r>
              <a:rPr lang="da-DK" sz="1600" dirty="0">
                <a:latin typeface="+mj-lt"/>
                <a:cs typeface="Arial" panose="020B0604020202020204" pitchFamily="34" charset="0"/>
              </a:rPr>
              <a:t>Slides &amp; Layouts</a:t>
            </a:r>
            <a:br>
              <a:rPr lang="en-GB" altLang="da-DK" sz="900" b="1" noProof="1">
                <a:solidFill>
                  <a:schemeClr val="tx1"/>
                </a:solidFill>
                <a:latin typeface="+mn-lt"/>
                <a:cs typeface="Arial" panose="020B0604020202020204" pitchFamily="34" charset="0"/>
              </a:rPr>
            </a:br>
            <a:br>
              <a:rPr lang="en-GB" altLang="da-DK" sz="900" b="1"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Click on the menu </a:t>
            </a:r>
            <a:r>
              <a:rPr lang="da-DK" altLang="da-DK" sz="1200" b="1" noProof="1">
                <a:solidFill>
                  <a:schemeClr val="tx1"/>
                </a:solidFill>
                <a:latin typeface="+mn-lt"/>
                <a:cs typeface="Arial" panose="020B0604020202020204" pitchFamily="34" charset="0"/>
              </a:rPr>
              <a:t>New Slide </a:t>
            </a:r>
            <a:r>
              <a:rPr lang="da-DK" altLang="da-DK" sz="1200" b="0" noProof="1">
                <a:solidFill>
                  <a:schemeClr val="tx1"/>
                </a:solidFill>
                <a:latin typeface="+mn-lt"/>
                <a:cs typeface="Arial" panose="020B0604020202020204" pitchFamily="34" charset="0"/>
              </a:rPr>
              <a:t>in the </a:t>
            </a:r>
            <a:r>
              <a:rPr lang="da-DK" altLang="da-DK" sz="1200" b="1" noProof="1">
                <a:solidFill>
                  <a:schemeClr val="tx1"/>
                </a:solidFill>
                <a:latin typeface="+mn-lt"/>
                <a:cs typeface="Arial" panose="020B0604020202020204" pitchFamily="34" charset="0"/>
              </a:rPr>
              <a:t>Home</a:t>
            </a:r>
            <a:r>
              <a:rPr lang="da-DK" altLang="da-DK" sz="1200" b="0" noProof="1">
                <a:solidFill>
                  <a:schemeClr val="tx1"/>
                </a:solidFill>
                <a:latin typeface="+mn-lt"/>
                <a:cs typeface="Arial" panose="020B0604020202020204" pitchFamily="34" charset="0"/>
              </a:rPr>
              <a:t> tab to insert a new slide</a:t>
            </a:r>
            <a:br>
              <a:rPr lang="en-GB" altLang="da-DK" sz="1200" b="0" noProof="1">
                <a:solidFill>
                  <a:schemeClr val="tx1"/>
                </a:solidFill>
                <a:latin typeface="+mn-lt"/>
                <a:cs typeface="Arial" panose="020B0604020202020204" pitchFamily="34" charset="0"/>
              </a:rPr>
            </a:br>
            <a:br>
              <a:rPr lang="en-GB" altLang="da-DK" sz="1200" b="0" noProof="1">
                <a:solidFill>
                  <a:schemeClr val="tx1"/>
                </a:solidFill>
                <a:latin typeface="+mn-lt"/>
                <a:cs typeface="Arial" panose="020B0604020202020204" pitchFamily="34" charset="0"/>
              </a:rPr>
            </a:br>
            <a:r>
              <a:rPr lang="da-DK" altLang="da-DK" sz="1200" b="1" noProof="1">
                <a:solidFill>
                  <a:schemeClr val="tx1"/>
                </a:solidFill>
                <a:latin typeface="+mn-lt"/>
                <a:cs typeface="Arial" panose="020B0604020202020204" pitchFamily="34" charset="0"/>
              </a:rPr>
              <a:t>Change layout</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sz="1200" dirty="0">
                <a:solidFill>
                  <a:srgbClr val="000000"/>
                </a:solidFill>
                <a:latin typeface="+mn-lt"/>
                <a:ea typeface="Arial" panose="020B0604020202020204" pitchFamily="34" charset="0"/>
                <a:cs typeface="Arial" panose="020B0604020202020204" pitchFamily="34" charset="0"/>
              </a:rPr>
              <a:t>Click on the arrow next to </a:t>
            </a:r>
            <a:r>
              <a:rPr lang="da-DK" sz="1200" b="1" dirty="0">
                <a:solidFill>
                  <a:srgbClr val="000000"/>
                </a:solidFill>
                <a:latin typeface="+mn-lt"/>
                <a:ea typeface="Arial" panose="020B0604020202020204" pitchFamily="34" charset="0"/>
                <a:cs typeface="Arial" panose="020B0604020202020204" pitchFamily="34" charset="0"/>
              </a:rPr>
              <a:t>Layout</a:t>
            </a:r>
            <a:br>
              <a:rPr lang="en-GB" sz="1200" b="1" dirty="0">
                <a:solidFill>
                  <a:srgbClr val="000000"/>
                </a:solidFill>
                <a:latin typeface="+mn-lt"/>
                <a:ea typeface="Arial" panose="020B0604020202020204" pitchFamily="34" charset="0"/>
                <a:cs typeface="Arial" panose="020B0604020202020204" pitchFamily="34" charset="0"/>
              </a:rPr>
            </a:br>
            <a:r>
              <a:rPr lang="da-DK" sz="1200" dirty="0">
                <a:solidFill>
                  <a:srgbClr val="000000"/>
                </a:solidFill>
                <a:latin typeface="+mn-lt"/>
                <a:ea typeface="Arial" panose="020B0604020202020204" pitchFamily="34" charset="0"/>
                <a:cs typeface="Arial" panose="020B0604020202020204" pitchFamily="34" charset="0"/>
              </a:rPr>
              <a:t>to view a dropdown menu of possible slide layouts</a:t>
            </a:r>
            <a:br>
              <a:rPr lang="en-GB" altLang="da-DK" sz="1200" b="0" baseline="0" noProof="1">
                <a:solidFill>
                  <a:schemeClr val="tx1"/>
                </a:solidFill>
                <a:latin typeface="+mn-lt"/>
                <a:cs typeface="Arial" panose="020B0604020202020204" pitchFamily="34" charset="0"/>
              </a:rPr>
            </a:br>
            <a:br>
              <a:rPr lang="en-GB" altLang="da-DK" sz="1200" b="0" baseline="0" noProof="1">
                <a:solidFill>
                  <a:schemeClr val="tx1"/>
                </a:solidFill>
                <a:latin typeface="+mn-lt"/>
                <a:cs typeface="Arial" panose="020B0604020202020204" pitchFamily="34" charset="0"/>
              </a:rPr>
            </a:br>
            <a:r>
              <a:rPr lang="da-DK" sz="1200" b="1" noProof="1">
                <a:solidFill>
                  <a:schemeClr val="tx1"/>
                </a:solidFill>
                <a:latin typeface="+mn-lt"/>
                <a:cs typeface="Arial" panose="020B0604020202020204" pitchFamily="34" charset="0"/>
              </a:rPr>
              <a:t>Reset slide</a:t>
            </a:r>
            <a:endParaRPr lang="da-DK"/>
          </a:p>
          <a:p>
            <a:pPr marL="0" marR="0" indent="0" algn="l" defTabSz="914400" rtl="0" eaLnBrk="1" fontAlgn="auto" latinLnBrk="0" hangingPunct="1">
              <a:lnSpc>
                <a:spcPct val="100000"/>
              </a:lnSpc>
              <a:spcBef>
                <a:spcPts val="0"/>
              </a:spcBef>
              <a:spcAft>
                <a:spcPts val="600"/>
              </a:spcAft>
              <a:buClrTx/>
              <a:buSzTx/>
              <a:buFont typeface="+mj-lt"/>
              <a:buNone/>
              <a:tabLst/>
              <a:defRPr/>
            </a:pPr>
            <a:r>
              <a:rPr lang="da-DK" altLang="da-DK" sz="1200" noProof="1">
                <a:solidFill>
                  <a:schemeClr val="tx1"/>
                </a:solidFill>
                <a:latin typeface="+mn-lt"/>
                <a:cs typeface="Arial" panose="020B0604020202020204" pitchFamily="34" charset="0"/>
              </a:rPr>
              <a:t>Click the </a:t>
            </a:r>
            <a:r>
              <a:rPr lang="da-DK" altLang="da-DK" sz="1200" b="1" baseline="0" noProof="1">
                <a:solidFill>
                  <a:schemeClr val="tx1"/>
                </a:solidFill>
                <a:latin typeface="+mn-lt"/>
                <a:cs typeface="Arial" panose="020B0604020202020204" pitchFamily="34" charset="0"/>
              </a:rPr>
              <a:t>Reset </a:t>
            </a:r>
            <a:r>
              <a:rPr lang="da-DK" altLang="da-DK" sz="1200" noProof="1">
                <a:solidFill>
                  <a:schemeClr val="tx1"/>
                </a:solidFill>
                <a:latin typeface="+mn-lt"/>
                <a:cs typeface="Arial" panose="020B0604020202020204" pitchFamily="34" charset="0"/>
              </a:rPr>
              <a:t>menu to reset position, size</a:t>
            </a:r>
            <a:r>
              <a:rPr lang="da-DK" altLang="da-DK" sz="1200" baseline="0" noProof="1">
                <a:solidFill>
                  <a:schemeClr val="tx1"/>
                </a:solidFill>
                <a:latin typeface="+mn-lt"/>
                <a:cs typeface="Arial" panose="020B0604020202020204" pitchFamily="34" charset="0"/>
              </a:rPr>
              <a:t> and formatting of the slide placeholders to their default settings</a:t>
            </a:r>
            <a:endParaRPr lang="da-DK" altLang="da-DK" sz="1200"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p:txBody>
      </p:sp>
      <p:pic>
        <p:nvPicPr>
          <p:cNvPr id="43" name="Picture 2">
            <a:extLst>
              <a:ext uri="{FF2B5EF4-FFF2-40B4-BE49-F238E27FC236}">
                <a16:creationId xmlns:a16="http://schemas.microsoft.com/office/drawing/2014/main" id="{7082C8DC-C092-4676-B834-847B1F285858}"/>
              </a:ext>
            </a:extLst>
          </p:cNvPr>
          <p:cNvPicPr>
            <a:picLocks noChangeAspect="1"/>
          </p:cNvPicPr>
          <p:nvPr userDrawn="1"/>
        </p:nvPicPr>
        <p:blipFill>
          <a:blip r:embed="rId2"/>
          <a:stretch>
            <a:fillRect/>
          </a:stretch>
        </p:blipFill>
        <p:spPr>
          <a:xfrm>
            <a:off x="4999844" y="3182809"/>
            <a:ext cx="257143" cy="285714"/>
          </a:xfrm>
          <a:prstGeom prst="rect">
            <a:avLst/>
          </a:prstGeom>
        </p:spPr>
      </p:pic>
      <p:pic>
        <p:nvPicPr>
          <p:cNvPr id="46" name="Picture 29">
            <a:extLst>
              <a:ext uri="{FF2B5EF4-FFF2-40B4-BE49-F238E27FC236}">
                <a16:creationId xmlns:a16="http://schemas.microsoft.com/office/drawing/2014/main" id="{6B35B93D-CCEE-48AF-A769-8729CC05BE8A}"/>
              </a:ext>
            </a:extLst>
          </p:cNvPr>
          <p:cNvPicPr>
            <a:picLocks noChangeAspect="1"/>
          </p:cNvPicPr>
          <p:nvPr userDrawn="1"/>
        </p:nvPicPr>
        <p:blipFill>
          <a:blip r:embed="rId3"/>
          <a:stretch>
            <a:fillRect/>
          </a:stretch>
        </p:blipFill>
        <p:spPr>
          <a:xfrm>
            <a:off x="5000385" y="2279820"/>
            <a:ext cx="457143" cy="257143"/>
          </a:xfrm>
          <a:prstGeom prst="rect">
            <a:avLst/>
          </a:prstGeom>
        </p:spPr>
      </p:pic>
      <p:pic>
        <p:nvPicPr>
          <p:cNvPr id="51" name="Picture 33">
            <a:extLst>
              <a:ext uri="{FF2B5EF4-FFF2-40B4-BE49-F238E27FC236}">
                <a16:creationId xmlns:a16="http://schemas.microsoft.com/office/drawing/2014/main" id="{939F9DAB-8633-4819-950D-F5E391BF7718}"/>
              </a:ext>
            </a:extLst>
          </p:cNvPr>
          <p:cNvPicPr>
            <a:picLocks noChangeAspect="1"/>
          </p:cNvPicPr>
          <p:nvPr userDrawn="1"/>
        </p:nvPicPr>
        <p:blipFill rotWithShape="1">
          <a:blip r:embed="rId4"/>
          <a:srcRect l="3901" t="45142" r="62601" b="9046"/>
          <a:stretch/>
        </p:blipFill>
        <p:spPr>
          <a:xfrm>
            <a:off x="10809935" y="3164813"/>
            <a:ext cx="341204" cy="321707"/>
          </a:xfrm>
          <a:prstGeom prst="rect">
            <a:avLst/>
          </a:prstGeom>
        </p:spPr>
      </p:pic>
      <p:pic>
        <p:nvPicPr>
          <p:cNvPr id="55" name="Picture 16">
            <a:extLst>
              <a:ext uri="{FF2B5EF4-FFF2-40B4-BE49-F238E27FC236}">
                <a16:creationId xmlns:a16="http://schemas.microsoft.com/office/drawing/2014/main" id="{A13B127D-1BE4-4C8F-96F6-59C8D10D8F4E}"/>
              </a:ext>
            </a:extLst>
          </p:cNvPr>
          <p:cNvPicPr>
            <a:picLocks noChangeAspect="1"/>
          </p:cNvPicPr>
          <p:nvPr userDrawn="1"/>
        </p:nvPicPr>
        <p:blipFill>
          <a:blip r:embed="rId5"/>
          <a:stretch>
            <a:fillRect/>
          </a:stretch>
        </p:blipFill>
        <p:spPr>
          <a:xfrm>
            <a:off x="5006266" y="3956575"/>
            <a:ext cx="328881" cy="505501"/>
          </a:xfrm>
          <a:prstGeom prst="rect">
            <a:avLst/>
          </a:prstGeom>
        </p:spPr>
      </p:pic>
      <p:pic>
        <p:nvPicPr>
          <p:cNvPr id="56" name="Picture 20">
            <a:extLst>
              <a:ext uri="{FF2B5EF4-FFF2-40B4-BE49-F238E27FC236}">
                <a16:creationId xmlns:a16="http://schemas.microsoft.com/office/drawing/2014/main" id="{5730DD9A-26F6-4C14-AE7D-221D2B3F38DD}"/>
              </a:ext>
            </a:extLst>
          </p:cNvPr>
          <p:cNvPicPr>
            <a:picLocks noChangeAspect="1"/>
          </p:cNvPicPr>
          <p:nvPr userDrawn="1"/>
        </p:nvPicPr>
        <p:blipFill>
          <a:blip r:embed="rId6"/>
          <a:stretch>
            <a:fillRect/>
          </a:stretch>
        </p:blipFill>
        <p:spPr>
          <a:xfrm>
            <a:off x="5006266" y="5716662"/>
            <a:ext cx="538465" cy="172841"/>
          </a:xfrm>
          <a:prstGeom prst="rect">
            <a:avLst/>
          </a:prstGeom>
        </p:spPr>
      </p:pic>
      <p:pic>
        <p:nvPicPr>
          <p:cNvPr id="57" name="Picture 19">
            <a:extLst>
              <a:ext uri="{FF2B5EF4-FFF2-40B4-BE49-F238E27FC236}">
                <a16:creationId xmlns:a16="http://schemas.microsoft.com/office/drawing/2014/main" id="{E210FBD4-B8B9-4AFA-9670-2FEBAA1CF374}"/>
              </a:ext>
            </a:extLst>
          </p:cNvPr>
          <p:cNvPicPr>
            <a:picLocks noChangeAspect="1"/>
          </p:cNvPicPr>
          <p:nvPr userDrawn="1"/>
        </p:nvPicPr>
        <p:blipFill>
          <a:blip r:embed="rId7"/>
          <a:stretch>
            <a:fillRect/>
          </a:stretch>
        </p:blipFill>
        <p:spPr>
          <a:xfrm>
            <a:off x="10900467" y="4145944"/>
            <a:ext cx="313788" cy="543900"/>
          </a:xfrm>
          <a:prstGeom prst="rect">
            <a:avLst/>
          </a:prstGeom>
        </p:spPr>
      </p:pic>
      <p:sp>
        <p:nvSpPr>
          <p:cNvPr id="65" name="Fast overskrift">
            <a:extLst>
              <a:ext uri="{FF2B5EF4-FFF2-40B4-BE49-F238E27FC236}">
                <a16:creationId xmlns:a16="http://schemas.microsoft.com/office/drawing/2014/main" id="{09C05D50-8477-4113-8B72-9C373B0FF9F9}"/>
              </a:ext>
            </a:extLst>
          </p:cNvPr>
          <p:cNvSpPr txBox="1"/>
          <p:nvPr userDrawn="1"/>
        </p:nvSpPr>
        <p:spPr>
          <a:xfrm>
            <a:off x="449264" y="631996"/>
            <a:ext cx="11199810" cy="650171"/>
          </a:xfrm>
          <a:prstGeom prst="rect">
            <a:avLst/>
          </a:prstGeom>
          <a:noFill/>
        </p:spPr>
        <p:txBody>
          <a:bodyPr wrap="square" lIns="0" tIns="0" rIns="0" bIns="0" rtlCol="0" anchor="t" anchorCtr="0">
            <a:noAutofit/>
          </a:bodyPr>
          <a:lstStyle/>
          <a:p>
            <a:r>
              <a:rPr lang="da-DK" sz="3200" noProof="1">
                <a:latin typeface="+mj-lt"/>
                <a:cs typeface="Arial" panose="020B0604020202020204" pitchFamily="34" charset="0"/>
              </a:rPr>
              <a:t>U</a:t>
            </a:r>
            <a:r>
              <a:rPr lang="da-DK" sz="3200" b="0" noProof="1">
                <a:solidFill>
                  <a:schemeClr val="tx1"/>
                </a:solidFill>
                <a:latin typeface="+mj-lt"/>
                <a:cs typeface="Arial" panose="020B0604020202020204" pitchFamily="34" charset="0"/>
              </a:rPr>
              <a:t>ser guide</a:t>
            </a:r>
            <a:endParaRPr lang="da-DK"/>
          </a:p>
        </p:txBody>
      </p:sp>
      <p:pic>
        <p:nvPicPr>
          <p:cNvPr id="25" name="Picture 24">
            <a:extLst>
              <a:ext uri="{FF2B5EF4-FFF2-40B4-BE49-F238E27FC236}">
                <a16:creationId xmlns:a16="http://schemas.microsoft.com/office/drawing/2014/main" id="{6D83AD9C-98AE-450E-B202-15860002D528}"/>
              </a:ext>
            </a:extLst>
          </p:cNvPr>
          <p:cNvPicPr>
            <a:picLocks noChangeAspect="1"/>
          </p:cNvPicPr>
          <p:nvPr userDrawn="1"/>
        </p:nvPicPr>
        <p:blipFill>
          <a:blip r:embed="rId8"/>
          <a:stretch>
            <a:fillRect/>
          </a:stretch>
        </p:blipFill>
        <p:spPr>
          <a:xfrm>
            <a:off x="5006265" y="4906926"/>
            <a:ext cx="475428" cy="176762"/>
          </a:xfrm>
          <a:prstGeom prst="rect">
            <a:avLst/>
          </a:prstGeom>
        </p:spPr>
      </p:pic>
      <p:sp>
        <p:nvSpPr>
          <p:cNvPr id="30" name="Date Placeholder 6" hidden="1">
            <a:extLst>
              <a:ext uri="{FF2B5EF4-FFF2-40B4-BE49-F238E27FC236}">
                <a16:creationId xmlns:a16="http://schemas.microsoft.com/office/drawing/2014/main" id="{93509EEE-7461-4A52-B4A2-A2B1C4E48F2F}"/>
              </a:ext>
            </a:extLst>
          </p:cNvPr>
          <p:cNvSpPr>
            <a:spLocks noGrp="1"/>
          </p:cNvSpPr>
          <p:nvPr userDrawn="1">
            <p:ph type="dt" sz="half" idx="15"/>
          </p:nvPr>
        </p:nvSpPr>
        <p:spPr>
          <a:xfrm>
            <a:off x="0" y="6876000"/>
            <a:ext cx="0" cy="0"/>
          </a:xfrm>
        </p:spPr>
        <p:txBody>
          <a:bodyPr/>
          <a:lstStyle>
            <a:lvl1pPr>
              <a:defRPr sz="100">
                <a:noFill/>
              </a:defRPr>
            </a:lvl1pPr>
          </a:lstStyle>
          <a:p>
            <a:fld id="{1F87E772-E5F0-4DAE-A926-DD22AE1FC7C6}" type="datetime3">
              <a:rPr lang="da-DK" smtClean="0"/>
              <a:t>17.12.2024</a:t>
            </a:fld>
            <a:endParaRPr lang="da-DK" dirty="0"/>
          </a:p>
        </p:txBody>
      </p:sp>
      <p:sp>
        <p:nvSpPr>
          <p:cNvPr id="31" name="Footer Placeholder 8" hidden="1">
            <a:extLst>
              <a:ext uri="{FF2B5EF4-FFF2-40B4-BE49-F238E27FC236}">
                <a16:creationId xmlns:a16="http://schemas.microsoft.com/office/drawing/2014/main" id="{04FBFFDD-91FD-4FB1-8AA5-633D6F8CCA8C}"/>
              </a:ext>
            </a:extLst>
          </p:cNvPr>
          <p:cNvSpPr>
            <a:spLocks noGrp="1"/>
          </p:cNvSpPr>
          <p:nvPr userDrawn="1">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32" name="Slide Number Placeholder 10" hidden="1">
            <a:extLst>
              <a:ext uri="{FF2B5EF4-FFF2-40B4-BE49-F238E27FC236}">
                <a16:creationId xmlns:a16="http://schemas.microsoft.com/office/drawing/2014/main" id="{D443AB72-9BE8-43B6-A442-FA802909AB18}"/>
              </a:ext>
            </a:extLst>
          </p:cNvPr>
          <p:cNvSpPr>
            <a:spLocks noGrp="1"/>
          </p:cNvSpPr>
          <p:nvPr userDrawn="1">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7" name="Billede 26">
            <a:extLst>
              <a:ext uri="{FF2B5EF4-FFF2-40B4-BE49-F238E27FC236}">
                <a16:creationId xmlns:a16="http://schemas.microsoft.com/office/drawing/2014/main" id="{A1BCE2C4-0C15-C6B1-0F86-2BCFEB1BC20E}"/>
              </a:ext>
            </a:extLst>
          </p:cNvPr>
          <p:cNvPicPr>
            <a:picLocks noChangeAspect="1"/>
          </p:cNvPicPr>
          <p:nvPr userDrawn="1"/>
        </p:nvPicPr>
        <p:blipFill>
          <a:blip r:embed="rId9"/>
          <a:stretch>
            <a:fillRect/>
          </a:stretch>
        </p:blipFill>
        <p:spPr>
          <a:xfrm>
            <a:off x="10888958" y="1662353"/>
            <a:ext cx="305786" cy="365851"/>
          </a:xfrm>
          <a:prstGeom prst="rect">
            <a:avLst/>
          </a:prstGeom>
        </p:spPr>
      </p:pic>
      <p:pic>
        <p:nvPicPr>
          <p:cNvPr id="8" name="Picture 7">
            <a:extLst>
              <a:ext uri="{FF2B5EF4-FFF2-40B4-BE49-F238E27FC236}">
                <a16:creationId xmlns:a16="http://schemas.microsoft.com/office/drawing/2014/main" id="{9BD8F426-564F-8DD3-CB73-E9B5F55CE2EF}"/>
              </a:ext>
            </a:extLst>
          </p:cNvPr>
          <p:cNvPicPr>
            <a:picLocks noChangeAspect="1"/>
          </p:cNvPicPr>
          <p:nvPr userDrawn="1"/>
        </p:nvPicPr>
        <p:blipFill rotWithShape="1">
          <a:blip r:embed="rId10"/>
          <a:srcRect l="50000" t="50000" b="4554"/>
          <a:stretch/>
        </p:blipFill>
        <p:spPr>
          <a:xfrm>
            <a:off x="10823097" y="2408391"/>
            <a:ext cx="437508" cy="365851"/>
          </a:xfrm>
          <a:prstGeom prst="rect">
            <a:avLst/>
          </a:prstGeom>
        </p:spPr>
      </p:pic>
    </p:spTree>
    <p:extLst>
      <p:ext uri="{BB962C8B-B14F-4D97-AF65-F5344CB8AC3E}">
        <p14:creationId xmlns:p14="http://schemas.microsoft.com/office/powerpoint/2010/main" val="162173199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User guide  ">
    <p:spTree>
      <p:nvGrpSpPr>
        <p:cNvPr id="1" name=""/>
        <p:cNvGrpSpPr/>
        <p:nvPr/>
      </p:nvGrpSpPr>
      <p:grpSpPr>
        <a:xfrm>
          <a:off x="0" y="0"/>
          <a:ext cx="0" cy="0"/>
          <a:chOff x="0" y="0"/>
          <a:chExt cx="0" cy="0"/>
        </a:xfrm>
      </p:grpSpPr>
      <p:sp>
        <p:nvSpPr>
          <p:cNvPr id="20" name="Background">
            <a:extLst>
              <a:ext uri="{FF2B5EF4-FFF2-40B4-BE49-F238E27FC236}">
                <a16:creationId xmlns:a16="http://schemas.microsoft.com/office/drawing/2014/main" id="{AE022511-4DD1-4FC0-998B-A08766498F15}"/>
              </a:ext>
            </a:extLst>
          </p:cNvPr>
          <p:cNvSpPr>
            <a:spLocks noGrp="1" noRot="1" noMove="1" noResize="1" noEditPoints="1" noAdjustHandles="1" noChangeArrowheads="1" noChangeShapeType="1"/>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61" name="Text Box 4">
            <a:extLst>
              <a:ext uri="{FF2B5EF4-FFF2-40B4-BE49-F238E27FC236}">
                <a16:creationId xmlns:a16="http://schemas.microsoft.com/office/drawing/2014/main" id="{DD6A81B7-1FEE-46CF-A623-23E99CFEAFBC}"/>
              </a:ext>
            </a:extLst>
          </p:cNvPr>
          <p:cNvSpPr txBox="1">
            <a:spLocks noChangeArrowheads="1"/>
          </p:cNvSpPr>
          <p:nvPr userDrawn="1"/>
        </p:nvSpPr>
        <p:spPr bwMode="auto">
          <a:xfrm>
            <a:off x="449263" y="1278004"/>
            <a:ext cx="4392000" cy="259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dirty="0">
                <a:latin typeface="+mj-lt"/>
                <a:cs typeface="Arial" panose="020B0604020202020204" pitchFamily="34" charset="0"/>
              </a:rPr>
              <a:t>Header &amp; footer</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Do this at the very end to apply the changes on all slides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Click on </a:t>
            </a:r>
            <a:r>
              <a:rPr lang="da-DK" altLang="da-DK" sz="1200" b="1" noProof="1">
                <a:solidFill>
                  <a:schemeClr val="tx1"/>
                </a:solidFill>
                <a:latin typeface="+mn-lt"/>
                <a:cs typeface="Arial" panose="020B0604020202020204" pitchFamily="34" charset="0"/>
              </a:rPr>
              <a:t>Header and Footer </a:t>
            </a:r>
            <a:r>
              <a:rPr lang="da-DK" altLang="da-DK" sz="1200" b="0" noProof="1">
                <a:solidFill>
                  <a:schemeClr val="tx1"/>
                </a:solidFill>
                <a:latin typeface="+mn-lt"/>
                <a:cs typeface="Arial" panose="020B0604020202020204" pitchFamily="34" charset="0"/>
              </a:rPr>
              <a:t>in the </a:t>
            </a:r>
            <a:r>
              <a:rPr lang="da-DK" altLang="da-DK" sz="1200" b="1" noProof="1">
                <a:solidFill>
                  <a:schemeClr val="tx1"/>
                </a:solidFill>
                <a:latin typeface="+mn-lt"/>
                <a:cs typeface="Arial" panose="020B0604020202020204" pitchFamily="34" charset="0"/>
              </a:rPr>
              <a:t>Insert</a:t>
            </a:r>
            <a:r>
              <a:rPr lang="da-DK" altLang="da-DK" sz="1200" b="0" noProof="1">
                <a:solidFill>
                  <a:schemeClr val="tx1"/>
                </a:solidFill>
                <a:latin typeface="+mn-lt"/>
                <a:cs typeface="Arial" panose="020B0604020202020204" pitchFamily="34" charset="0"/>
              </a:rPr>
              <a:t> tab (write the desired Text)</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Click </a:t>
            </a:r>
            <a:r>
              <a:rPr lang="da-DK" altLang="da-DK" sz="1200" b="1" noProof="1">
                <a:solidFill>
                  <a:schemeClr val="tx1"/>
                </a:solidFill>
                <a:latin typeface="+mn-lt"/>
                <a:cs typeface="Arial" panose="020B0604020202020204" pitchFamily="34" charset="0"/>
              </a:rPr>
              <a:t>Apply to All </a:t>
            </a:r>
            <a:r>
              <a:rPr lang="da-DK" altLang="da-DK" sz="1200" b="0" noProof="1">
                <a:solidFill>
                  <a:schemeClr val="tx1"/>
                </a:solidFill>
                <a:latin typeface="+mn-lt"/>
                <a:cs typeface="Arial" panose="020B0604020202020204" pitchFamily="34" charset="0"/>
              </a:rPr>
              <a:t>or </a:t>
            </a:r>
            <a:r>
              <a:rPr lang="da-DK" altLang="da-DK" sz="1200" b="1" noProof="1">
                <a:solidFill>
                  <a:schemeClr val="tx1"/>
                </a:solidFill>
                <a:latin typeface="+mn-lt"/>
                <a:cs typeface="Arial" panose="020B0604020202020204" pitchFamily="34" charset="0"/>
              </a:rPr>
              <a:t>Apply</a:t>
            </a:r>
            <a:r>
              <a:rPr lang="da-DK" altLang="da-DK" sz="1200" b="0" noProof="1">
                <a:solidFill>
                  <a:schemeClr val="tx1"/>
                </a:solidFill>
                <a:latin typeface="+mn-lt"/>
                <a:cs typeface="Arial" panose="020B0604020202020204" pitchFamily="34" charset="0"/>
              </a:rPr>
              <a:t> if only used on one slide</a:t>
            </a:r>
            <a:endParaRPr lang="da-DK"/>
          </a:p>
          <a:p>
            <a:pPr marL="0" marR="0" lvl="0" indent="0" algn="l" defTabSz="914400" rtl="0" eaLnBrk="1" fontAlgn="auto" latinLnBrk="0" hangingPunct="1">
              <a:lnSpc>
                <a:spcPct val="100000"/>
              </a:lnSpc>
              <a:spcBef>
                <a:spcPts val="1200"/>
              </a:spcBef>
              <a:spcAft>
                <a:spcPts val="600"/>
              </a:spcAft>
              <a:buClrTx/>
              <a:buSzTx/>
              <a:buFontTx/>
              <a:buNone/>
              <a:tabLst/>
              <a:defRPr/>
            </a:pPr>
            <a:r>
              <a:rPr lang="da-DK" sz="1600" kern="1200" dirty="0">
                <a:solidFill>
                  <a:schemeClr val="tx1"/>
                </a:solidFill>
                <a:latin typeface="+mj-lt"/>
                <a:ea typeface="+mn-ea"/>
                <a:cs typeface="Arial" panose="020B0604020202020204" pitchFamily="34" charset="0"/>
              </a:rPr>
              <a:t>Guides</a:t>
            </a:r>
            <a:endParaRPr lang="da-DK" sz="1600" kern="1200" noProof="1">
              <a:solidFill>
                <a:schemeClr val="tx1"/>
              </a:solidFill>
              <a:latin typeface="+mj-lt"/>
              <a:ea typeface="+mn-ea"/>
              <a:cs typeface="Arial" panose="020B0604020202020204" pitchFamily="34" charset="0"/>
            </a:endParaRPr>
          </a:p>
          <a:p>
            <a:pPr eaLnBrk="1" hangingPunct="1">
              <a:spcAft>
                <a:spcPts val="600"/>
              </a:spcAft>
              <a:defRPr/>
            </a:pPr>
            <a:r>
              <a:rPr lang="da-DK" altLang="da-DK" sz="1200" b="0" noProof="1">
                <a:solidFill>
                  <a:schemeClr val="tx1"/>
                </a:solidFill>
                <a:latin typeface="+mn-lt"/>
                <a:cs typeface="Arial" panose="020B0604020202020204" pitchFamily="34" charset="0"/>
              </a:rPr>
              <a:t>Click the </a:t>
            </a:r>
            <a:r>
              <a:rPr lang="da-DK" altLang="da-DK" sz="1200" b="1" noProof="1">
                <a:solidFill>
                  <a:schemeClr val="tx1"/>
                </a:solidFill>
                <a:latin typeface="+mn-lt"/>
                <a:cs typeface="Arial" panose="020B0604020202020204" pitchFamily="34" charset="0"/>
              </a:rPr>
              <a:t>View</a:t>
            </a:r>
            <a:r>
              <a:rPr lang="da-DK" altLang="da-DK" sz="1200" b="0" noProof="1">
                <a:solidFill>
                  <a:schemeClr val="tx1"/>
                </a:solidFill>
                <a:latin typeface="+mn-lt"/>
                <a:cs typeface="Arial" panose="020B0604020202020204" pitchFamily="34" charset="0"/>
              </a:rPr>
              <a:t> tab and set tick mark next to </a:t>
            </a:r>
            <a:r>
              <a:rPr lang="da-DK" altLang="da-DK" sz="1200" b="1" noProof="1">
                <a:solidFill>
                  <a:schemeClr val="tx1"/>
                </a:solidFill>
                <a:latin typeface="+mn-lt"/>
                <a:cs typeface="Arial" panose="020B0604020202020204" pitchFamily="34" charset="0"/>
              </a:rPr>
              <a:t>Guides</a:t>
            </a:r>
            <a:endParaRPr lang="da-DK" altLang="da-DK" sz="1200" b="0" noProof="1">
              <a:solidFill>
                <a:schemeClr val="tx1"/>
              </a:solidFill>
              <a:latin typeface="+mn-lt"/>
              <a:cs typeface="Arial" panose="020B0604020202020204" pitchFamily="34" charset="0"/>
            </a:endParaRPr>
          </a:p>
          <a:p>
            <a:pPr eaLnBrk="1" hangingPunct="1">
              <a:spcAft>
                <a:spcPts val="600"/>
              </a:spcAft>
              <a:defRPr/>
            </a:pPr>
            <a:r>
              <a:rPr lang="da-DK" altLang="da-DK" sz="1200" b="1" noProof="1">
                <a:solidFill>
                  <a:schemeClr val="tx1"/>
                </a:solidFill>
                <a:latin typeface="+mn-lt"/>
                <a:cs typeface="Arial" panose="020B0604020202020204" pitchFamily="34" charset="0"/>
              </a:rPr>
              <a:t>HINT: Alt + F9 </a:t>
            </a:r>
            <a:r>
              <a:rPr lang="da-DK" altLang="da-DK" sz="1200" b="0" noProof="1">
                <a:solidFill>
                  <a:schemeClr val="tx1"/>
                </a:solidFill>
                <a:latin typeface="+mn-lt"/>
                <a:cs typeface="Arial" panose="020B0604020202020204" pitchFamily="34" charset="0"/>
              </a:rPr>
              <a:t>for quick view of guides</a:t>
            </a:r>
            <a:br>
              <a:rPr lang="en-GB" altLang="da-DK" sz="1200" b="0" noProof="1">
                <a:solidFill>
                  <a:schemeClr val="tx1"/>
                </a:solidFill>
                <a:latin typeface="+mn-lt"/>
                <a:cs typeface="Arial" panose="020B0604020202020204" pitchFamily="34" charset="0"/>
              </a:rPr>
            </a:br>
            <a:r>
              <a:rPr lang="da-DK" altLang="da-DK" sz="1200" b="1" noProof="1">
                <a:solidFill>
                  <a:schemeClr val="tx1"/>
                </a:solidFill>
                <a:latin typeface="+mn-lt"/>
                <a:cs typeface="Arial" panose="020B0604020202020204" pitchFamily="34" charset="0"/>
              </a:rPr>
              <a:t>Mac: </a:t>
            </a:r>
            <a:r>
              <a:rPr lang="da-DK" sz="1200" b="0" i="0" dirty="0">
                <a:solidFill>
                  <a:srgbClr val="333333"/>
                </a:solidFill>
                <a:effectLst/>
                <a:latin typeface="+mn-lt"/>
              </a:rPr>
              <a:t>⌘ </a:t>
            </a:r>
            <a:r>
              <a:rPr lang="da-DK" altLang="da-DK" sz="1200" b="0" noProof="1">
                <a:solidFill>
                  <a:schemeClr val="tx1"/>
                </a:solidFill>
                <a:latin typeface="+mn-lt"/>
                <a:cs typeface="Arial" panose="020B0604020202020204" pitchFamily="34" charset="0"/>
              </a:rPr>
              <a:t>+ option + ctrl + G</a:t>
            </a:r>
            <a:endParaRPr lang="da-DK"/>
          </a:p>
          <a:p>
            <a:pPr eaLnBrk="1" hangingPunct="1">
              <a:spcAft>
                <a:spcPts val="600"/>
              </a:spcAft>
              <a:defRPr/>
            </a:pPr>
            <a:endParaRPr lang="da-DK" altLang="da-DK" sz="9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kern="1200" dirty="0">
                <a:solidFill>
                  <a:schemeClr val="tx1"/>
                </a:solidFill>
                <a:latin typeface="+mj-lt"/>
                <a:ea typeface="+mn-ea"/>
                <a:cs typeface="Arial" panose="020B0604020202020204" pitchFamily="34" charset="0"/>
              </a:rPr>
              <a:t>Slides &amp; Slide elements</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0" noProof="1">
                <a:solidFill>
                  <a:schemeClr val="tx1"/>
                </a:solidFill>
                <a:latin typeface="+mn-lt"/>
                <a:cs typeface="Arial" panose="020B0604020202020204" pitchFamily="34" charset="0"/>
              </a:rPr>
              <a:t>Insert predefined slides and elements using the Templafy pane. Choose </a:t>
            </a:r>
            <a:r>
              <a:rPr lang="da-DK" altLang="da-DK" sz="1200" b="1" noProof="1">
                <a:solidFill>
                  <a:schemeClr val="tx1"/>
                </a:solidFill>
                <a:latin typeface="+mn-lt"/>
                <a:cs typeface="Arial" panose="020B0604020202020204" pitchFamily="34" charset="0"/>
              </a:rPr>
              <a:t>Slides</a:t>
            </a:r>
            <a:r>
              <a:rPr lang="da-DK" altLang="da-DK" sz="1200" b="0" noProof="1">
                <a:solidFill>
                  <a:schemeClr val="tx1"/>
                </a:solidFill>
                <a:latin typeface="+mn-lt"/>
                <a:cs typeface="Arial" panose="020B0604020202020204" pitchFamily="34" charset="0"/>
              </a:rPr>
              <a:t> and </a:t>
            </a:r>
            <a:r>
              <a:rPr lang="da-DK" altLang="da-DK" sz="1200" b="1" noProof="1">
                <a:solidFill>
                  <a:schemeClr val="tx1"/>
                </a:solidFill>
                <a:latin typeface="+mn-lt"/>
                <a:cs typeface="Arial" panose="020B0604020202020204" pitchFamily="34" charset="0"/>
              </a:rPr>
              <a:t>Slide elements </a:t>
            </a:r>
            <a:r>
              <a:rPr lang="da-DK" altLang="da-DK" sz="1200" b="0" noProof="1">
                <a:solidFill>
                  <a:schemeClr val="tx1"/>
                </a:solidFill>
                <a:latin typeface="+mn-lt"/>
                <a:cs typeface="Arial" panose="020B0604020202020204" pitchFamily="34" charset="0"/>
              </a:rPr>
              <a:t>from the buttons in the Templafy pane on the right side of the screen</a:t>
            </a:r>
            <a:endParaRPr lang="da-DK" altLang="da-DK" sz="1200" b="1" noProof="1">
              <a:solidFill>
                <a:schemeClr val="tx1"/>
              </a:solidFill>
              <a:latin typeface="+mn-lt"/>
              <a:cs typeface="Arial" panose="020B0604020202020204" pitchFamily="34" charset="0"/>
            </a:endParaRPr>
          </a:p>
        </p:txBody>
      </p:sp>
      <p:sp>
        <p:nvSpPr>
          <p:cNvPr id="65" name="Fast overskrift">
            <a:extLst>
              <a:ext uri="{FF2B5EF4-FFF2-40B4-BE49-F238E27FC236}">
                <a16:creationId xmlns:a16="http://schemas.microsoft.com/office/drawing/2014/main" id="{09C05D50-8477-4113-8B72-9C373B0FF9F9}"/>
              </a:ext>
            </a:extLst>
          </p:cNvPr>
          <p:cNvSpPr txBox="1"/>
          <p:nvPr userDrawn="1"/>
        </p:nvSpPr>
        <p:spPr>
          <a:xfrm>
            <a:off x="449264" y="634822"/>
            <a:ext cx="11199810" cy="650171"/>
          </a:xfrm>
          <a:prstGeom prst="rect">
            <a:avLst/>
          </a:prstGeom>
          <a:noFill/>
        </p:spPr>
        <p:txBody>
          <a:bodyPr wrap="square" lIns="0" tIns="0" rIns="0" bIns="0" rtlCol="0" anchor="t" anchorCtr="0">
            <a:noAutofit/>
          </a:bodyPr>
          <a:lstStyle/>
          <a:p>
            <a:r>
              <a:rPr lang="da-DK" sz="3200" noProof="1">
                <a:latin typeface="+mj-lt"/>
                <a:cs typeface="Arial" panose="020B0604020202020204" pitchFamily="34" charset="0"/>
              </a:rPr>
              <a:t>U</a:t>
            </a:r>
            <a:r>
              <a:rPr lang="da-DK" sz="3200" b="0" noProof="1">
                <a:solidFill>
                  <a:schemeClr val="tx1"/>
                </a:solidFill>
                <a:latin typeface="+mj-lt"/>
                <a:cs typeface="Arial" panose="020B0604020202020204" pitchFamily="34" charset="0"/>
              </a:rPr>
              <a:t>ser guide</a:t>
            </a:r>
            <a:endParaRPr lang="da-DK"/>
          </a:p>
        </p:txBody>
      </p:sp>
      <p:pic>
        <p:nvPicPr>
          <p:cNvPr id="19" name="Picture 12">
            <a:extLst>
              <a:ext uri="{FF2B5EF4-FFF2-40B4-BE49-F238E27FC236}">
                <a16:creationId xmlns:a16="http://schemas.microsoft.com/office/drawing/2014/main" id="{D59A1415-DF88-48C2-BFBD-2900D34A9A2E}"/>
              </a:ext>
            </a:extLst>
          </p:cNvPr>
          <p:cNvPicPr>
            <a:picLocks noChangeAspect="1"/>
          </p:cNvPicPr>
          <p:nvPr userDrawn="1"/>
        </p:nvPicPr>
        <p:blipFill>
          <a:blip r:embed="rId2"/>
          <a:stretch>
            <a:fillRect/>
          </a:stretch>
        </p:blipFill>
        <p:spPr>
          <a:xfrm>
            <a:off x="4961792" y="1819829"/>
            <a:ext cx="378293" cy="543366"/>
          </a:xfrm>
          <a:prstGeom prst="rect">
            <a:avLst/>
          </a:prstGeom>
        </p:spPr>
      </p:pic>
      <p:sp>
        <p:nvSpPr>
          <p:cNvPr id="21" name="Text Box 4">
            <a:extLst>
              <a:ext uri="{FF2B5EF4-FFF2-40B4-BE49-F238E27FC236}">
                <a16:creationId xmlns:a16="http://schemas.microsoft.com/office/drawing/2014/main" id="{58A97632-535B-49AA-85C2-E4655C096295}"/>
              </a:ext>
            </a:extLst>
          </p:cNvPr>
          <p:cNvSpPr txBox="1">
            <a:spLocks noChangeArrowheads="1"/>
          </p:cNvSpPr>
          <p:nvPr userDrawn="1"/>
        </p:nvSpPr>
        <p:spPr bwMode="auto">
          <a:xfrm>
            <a:off x="6217200" y="1219445"/>
            <a:ext cx="4392000" cy="2944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defRPr/>
            </a:pPr>
            <a:r>
              <a:rPr lang="da-DK" altLang="da-DK" sz="1600" kern="1200" noProof="1">
                <a:solidFill>
                  <a:schemeClr val="tx1"/>
                </a:solidFill>
                <a:latin typeface="+mj-lt"/>
                <a:ea typeface="+mn-ea"/>
                <a:cs typeface="Arial" panose="020B0604020202020204" pitchFamily="34" charset="0"/>
              </a:rPr>
              <a:t>Copy/Paste Content</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When copying old content to your new presentation,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2 options are available:</a:t>
            </a:r>
            <a:endParaRPr lang="da-DK"/>
          </a:p>
          <a:p>
            <a:pPr eaLnBrk="1" hangingPunct="1">
              <a:spcAft>
                <a:spcPts val="600"/>
              </a:spcAft>
              <a:defRPr/>
            </a:pPr>
            <a:r>
              <a:rPr lang="da-DK" altLang="da-DK" sz="1200" b="1" noProof="1">
                <a:solidFill>
                  <a:schemeClr val="tx1"/>
                </a:solidFill>
                <a:latin typeface="+mn-lt"/>
                <a:cs typeface="Arial" panose="020B0604020202020204" pitchFamily="34" charset="0"/>
              </a:rPr>
              <a:t>1. Best practice: </a:t>
            </a:r>
            <a:r>
              <a:rPr lang="da-DK" altLang="da-DK" sz="1200" b="0" noProof="1">
                <a:solidFill>
                  <a:schemeClr val="tx1"/>
                </a:solidFill>
                <a:latin typeface="+mn-lt"/>
                <a:cs typeface="Arial" panose="020B0604020202020204" pitchFamily="34" charset="0"/>
              </a:rPr>
              <a:t>Create a slide in your new presentation and copy </a:t>
            </a:r>
            <a:r>
              <a:rPr lang="da-DK" altLang="da-DK" sz="1200" b="0" i="0" u="sng" noProof="1">
                <a:solidFill>
                  <a:schemeClr val="tx1"/>
                </a:solidFill>
                <a:latin typeface="+mn-lt"/>
                <a:cs typeface="Arial" panose="020B0604020202020204" pitchFamily="34" charset="0"/>
              </a:rPr>
              <a:t>one</a:t>
            </a:r>
            <a:r>
              <a:rPr lang="da-DK" altLang="da-DK" sz="1200" b="0" i="0" u="none" noProof="1">
                <a:solidFill>
                  <a:schemeClr val="tx1"/>
                </a:solidFill>
                <a:latin typeface="+mn-lt"/>
                <a:cs typeface="Arial" panose="020B0604020202020204" pitchFamily="34" charset="0"/>
              </a:rPr>
              <a:t> piece of content at a time (e.g. copy all text from </a:t>
            </a:r>
            <a:r>
              <a:rPr lang="da-DK" altLang="da-DK" sz="1200" b="0" i="0" u="sng" noProof="1">
                <a:solidFill>
                  <a:schemeClr val="tx1"/>
                </a:solidFill>
                <a:latin typeface="+mn-lt"/>
                <a:cs typeface="Arial" panose="020B0604020202020204" pitchFamily="34" charset="0"/>
              </a:rPr>
              <a:t>one</a:t>
            </a:r>
            <a:r>
              <a:rPr lang="da-DK" altLang="da-DK" sz="1200" b="0" i="0" u="none" noProof="1">
                <a:solidFill>
                  <a:schemeClr val="tx1"/>
                </a:solidFill>
                <a:latin typeface="+mn-lt"/>
                <a:cs typeface="Arial" panose="020B0604020202020204" pitchFamily="34" charset="0"/>
              </a:rPr>
              <a:t> textbox)</a:t>
            </a:r>
            <a:endParaRPr lang="da-DK" altLang="da-DK" sz="1200" b="1" i="0" u="sng" noProof="1">
              <a:solidFill>
                <a:schemeClr val="tx1"/>
              </a:solidFill>
              <a:latin typeface="+mn-lt"/>
              <a:cs typeface="Arial" panose="020B0604020202020204" pitchFamily="34" charset="0"/>
            </a:endParaRPr>
          </a:p>
          <a:p>
            <a:pPr eaLnBrk="1" hangingPunct="1">
              <a:spcAft>
                <a:spcPts val="600"/>
              </a:spcAft>
              <a:defRPr/>
            </a:pPr>
            <a:r>
              <a:rPr lang="da-DK" altLang="da-DK" sz="1200" b="1" noProof="1">
                <a:solidFill>
                  <a:schemeClr val="tx1"/>
                </a:solidFill>
                <a:latin typeface="+mn-lt"/>
                <a:cs typeface="Arial" panose="020B0604020202020204" pitchFamily="34" charset="0"/>
              </a:rPr>
              <a:t>2. </a:t>
            </a:r>
            <a:r>
              <a:rPr lang="da-DK" altLang="da-DK" sz="1200" b="0" noProof="1">
                <a:solidFill>
                  <a:schemeClr val="tx1"/>
                </a:solidFill>
                <a:latin typeface="+mn-lt"/>
                <a:cs typeface="Arial" panose="020B0604020202020204" pitchFamily="34" charset="0"/>
              </a:rPr>
              <a:t>Or copy an entire slide into your new presentation and then choose a fitting layout. Remember to delete the old, wrong layouts (go to View &gt; Slidemaster and delete them)</a:t>
            </a:r>
            <a:endParaRPr lang="da-DK"/>
          </a:p>
          <a:p>
            <a:pPr eaLnBrk="1" hangingPunct="1">
              <a:spcAft>
                <a:spcPts val="600"/>
              </a:spcAft>
              <a:defRPr/>
            </a:pPr>
            <a:endParaRPr lang="da-DK" altLang="da-DK" sz="12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kern="1200" noProof="1">
                <a:solidFill>
                  <a:schemeClr val="tx1"/>
                </a:solidFill>
                <a:latin typeface="+mj-lt"/>
                <a:ea typeface="+mn-ea"/>
                <a:cs typeface="Arial" panose="020B0604020202020204" pitchFamily="34" charset="0"/>
              </a:rPr>
              <a:t>Custom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The colors in the upper red box are your graph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The bottom red box is your Custom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Colors crossed out, should not be used.</a:t>
            </a:r>
            <a:endParaRPr lang="da-DK"/>
          </a:p>
          <a:p>
            <a:pPr eaLnBrk="1" hangingPunct="1">
              <a:spcAft>
                <a:spcPts val="600"/>
              </a:spcAft>
              <a:defRPr/>
            </a:pPr>
            <a:endParaRPr lang="da-DK" altLang="da-DK" sz="1200" b="1"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p:txBody>
      </p:sp>
      <p:grpSp>
        <p:nvGrpSpPr>
          <p:cNvPr id="6" name="Group 5">
            <a:extLst>
              <a:ext uri="{FF2B5EF4-FFF2-40B4-BE49-F238E27FC236}">
                <a16:creationId xmlns:a16="http://schemas.microsoft.com/office/drawing/2014/main" id="{507BB923-1BF7-3D22-0E6A-2DDCAE019103}"/>
              </a:ext>
            </a:extLst>
          </p:cNvPr>
          <p:cNvGrpSpPr/>
          <p:nvPr userDrawn="1"/>
        </p:nvGrpSpPr>
        <p:grpSpPr>
          <a:xfrm>
            <a:off x="10040471" y="3593991"/>
            <a:ext cx="1193797" cy="2559695"/>
            <a:chOff x="9637263" y="2987311"/>
            <a:chExt cx="1678978" cy="3600000"/>
          </a:xfrm>
        </p:grpSpPr>
        <p:pic>
          <p:nvPicPr>
            <p:cNvPr id="4" name="Picture 3">
              <a:extLst>
                <a:ext uri="{FF2B5EF4-FFF2-40B4-BE49-F238E27FC236}">
                  <a16:creationId xmlns:a16="http://schemas.microsoft.com/office/drawing/2014/main" id="{D2790C76-78F5-5FF0-E568-8DAF66853873}"/>
                </a:ext>
              </a:extLst>
            </p:cNvPr>
            <p:cNvPicPr>
              <a:picLocks noChangeAspect="1"/>
            </p:cNvPicPr>
            <p:nvPr userDrawn="1"/>
          </p:nvPicPr>
          <p:blipFill>
            <a:blip r:embed="rId3"/>
            <a:stretch>
              <a:fillRect/>
            </a:stretch>
          </p:blipFill>
          <p:spPr>
            <a:xfrm>
              <a:off x="9659098" y="2987311"/>
              <a:ext cx="1657143" cy="3600000"/>
            </a:xfrm>
            <a:prstGeom prst="rect">
              <a:avLst/>
            </a:prstGeom>
          </p:spPr>
        </p:pic>
        <p:cxnSp>
          <p:nvCxnSpPr>
            <p:cNvPr id="5" name="Straight Connector 4">
              <a:extLst>
                <a:ext uri="{FF2B5EF4-FFF2-40B4-BE49-F238E27FC236}">
                  <a16:creationId xmlns:a16="http://schemas.microsoft.com/office/drawing/2014/main" id="{0A83530E-BCDC-416D-8E54-8E146F31B310}"/>
                </a:ext>
              </a:extLst>
            </p:cNvPr>
            <p:cNvCxnSpPr>
              <a:cxnSpLocks/>
            </p:cNvCxnSpPr>
            <p:nvPr userDrawn="1"/>
          </p:nvCxnSpPr>
          <p:spPr>
            <a:xfrm>
              <a:off x="9648752" y="3536900"/>
              <a:ext cx="1657143" cy="642609"/>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B2439B8-BD23-4BFA-8CD3-DFA07AB6F1B9}"/>
                </a:ext>
              </a:extLst>
            </p:cNvPr>
            <p:cNvCxnSpPr>
              <a:cxnSpLocks/>
            </p:cNvCxnSpPr>
            <p:nvPr userDrawn="1"/>
          </p:nvCxnSpPr>
          <p:spPr>
            <a:xfrm flipH="1">
              <a:off x="9648752" y="3536900"/>
              <a:ext cx="1656000" cy="642609"/>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7FCDCB5-3FAA-4777-8EBC-F5433D7E5691}"/>
                </a:ext>
              </a:extLst>
            </p:cNvPr>
            <p:cNvCxnSpPr>
              <a:cxnSpLocks/>
            </p:cNvCxnSpPr>
            <p:nvPr userDrawn="1"/>
          </p:nvCxnSpPr>
          <p:spPr>
            <a:xfrm>
              <a:off x="9637263" y="5733255"/>
              <a:ext cx="1656000" cy="259548"/>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0B72C76-E99B-4BD0-98A5-7BAC57D05EE2}"/>
                </a:ext>
              </a:extLst>
            </p:cNvPr>
            <p:cNvCxnSpPr>
              <a:cxnSpLocks/>
            </p:cNvCxnSpPr>
            <p:nvPr userDrawn="1"/>
          </p:nvCxnSpPr>
          <p:spPr>
            <a:xfrm flipH="1">
              <a:off x="9648752" y="5733255"/>
              <a:ext cx="1656000" cy="259548"/>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65777EFE-5F8B-4508-803F-DEF8835CA9D2}"/>
                </a:ext>
              </a:extLst>
            </p:cNvPr>
            <p:cNvSpPr/>
            <p:nvPr userDrawn="1"/>
          </p:nvSpPr>
          <p:spPr>
            <a:xfrm>
              <a:off x="10321875" y="3260264"/>
              <a:ext cx="971388" cy="203776"/>
            </a:xfrm>
            <a:prstGeom prst="rect">
              <a:avLst/>
            </a:prstGeom>
            <a:noFill/>
            <a:ln w="19050">
              <a:solidFill>
                <a:srgbClr val="CC474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da-DK" sz="1600" noProof="0" dirty="0" err="1">
                <a:solidFill>
                  <a:schemeClr val="tx2"/>
                </a:solidFill>
              </a:endParaRPr>
            </a:p>
          </p:txBody>
        </p:sp>
        <p:sp>
          <p:nvSpPr>
            <p:cNvPr id="69" name="Rectangle 68">
              <a:extLst>
                <a:ext uri="{FF2B5EF4-FFF2-40B4-BE49-F238E27FC236}">
                  <a16:creationId xmlns:a16="http://schemas.microsoft.com/office/drawing/2014/main" id="{7A93AE4C-61C8-4831-8826-940BE141E9BF}"/>
                </a:ext>
              </a:extLst>
            </p:cNvPr>
            <p:cNvSpPr/>
            <p:nvPr userDrawn="1"/>
          </p:nvSpPr>
          <p:spPr>
            <a:xfrm>
              <a:off x="9648752" y="4565498"/>
              <a:ext cx="1644511" cy="842970"/>
            </a:xfrm>
            <a:prstGeom prst="rect">
              <a:avLst/>
            </a:prstGeom>
            <a:noFill/>
            <a:ln w="19050">
              <a:solidFill>
                <a:srgbClr val="CC474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da-DK" sz="1600" noProof="0" dirty="0" err="1">
                <a:solidFill>
                  <a:schemeClr val="tx2"/>
                </a:solidFill>
              </a:endParaRPr>
            </a:p>
          </p:txBody>
        </p:sp>
      </p:grpSp>
      <p:sp>
        <p:nvSpPr>
          <p:cNvPr id="30" name="Date Placeholder 6" hidden="1">
            <a:extLst>
              <a:ext uri="{FF2B5EF4-FFF2-40B4-BE49-F238E27FC236}">
                <a16:creationId xmlns:a16="http://schemas.microsoft.com/office/drawing/2014/main" id="{93509EEE-7461-4A52-B4A2-A2B1C4E48F2F}"/>
              </a:ext>
            </a:extLst>
          </p:cNvPr>
          <p:cNvSpPr>
            <a:spLocks noGrp="1"/>
          </p:cNvSpPr>
          <p:nvPr userDrawn="1">
            <p:ph type="dt" sz="half" idx="15"/>
          </p:nvPr>
        </p:nvSpPr>
        <p:spPr>
          <a:xfrm>
            <a:off x="0" y="6876000"/>
            <a:ext cx="0" cy="0"/>
          </a:xfrm>
        </p:spPr>
        <p:txBody>
          <a:bodyPr/>
          <a:lstStyle>
            <a:lvl1pPr>
              <a:defRPr sz="100">
                <a:noFill/>
              </a:defRPr>
            </a:lvl1pPr>
          </a:lstStyle>
          <a:p>
            <a:fld id="{1F87E772-E5F0-4DAE-A926-DD22AE1FC7C6}" type="datetime3">
              <a:rPr lang="da-DK" smtClean="0"/>
              <a:t>17.12.2024</a:t>
            </a:fld>
            <a:endParaRPr lang="da-DK" dirty="0"/>
          </a:p>
        </p:txBody>
      </p:sp>
      <p:sp>
        <p:nvSpPr>
          <p:cNvPr id="31" name="Footer Placeholder 8" hidden="1">
            <a:extLst>
              <a:ext uri="{FF2B5EF4-FFF2-40B4-BE49-F238E27FC236}">
                <a16:creationId xmlns:a16="http://schemas.microsoft.com/office/drawing/2014/main" id="{04FBFFDD-91FD-4FB1-8AA5-633D6F8CCA8C}"/>
              </a:ext>
            </a:extLst>
          </p:cNvPr>
          <p:cNvSpPr>
            <a:spLocks noGrp="1"/>
          </p:cNvSpPr>
          <p:nvPr userDrawn="1">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32" name="Slide Number Placeholder 10" hidden="1">
            <a:extLst>
              <a:ext uri="{FF2B5EF4-FFF2-40B4-BE49-F238E27FC236}">
                <a16:creationId xmlns:a16="http://schemas.microsoft.com/office/drawing/2014/main" id="{D443AB72-9BE8-43B6-A442-FA802909AB18}"/>
              </a:ext>
            </a:extLst>
          </p:cNvPr>
          <p:cNvSpPr>
            <a:spLocks noGrp="1"/>
          </p:cNvSpPr>
          <p:nvPr userDrawn="1">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3" name="Picture 2">
            <a:extLst>
              <a:ext uri="{FF2B5EF4-FFF2-40B4-BE49-F238E27FC236}">
                <a16:creationId xmlns:a16="http://schemas.microsoft.com/office/drawing/2014/main" id="{13E4027C-5B38-0F99-3EAD-E431B1C9258B}"/>
              </a:ext>
            </a:extLst>
          </p:cNvPr>
          <p:cNvPicPr>
            <a:picLocks noChangeAspect="1"/>
          </p:cNvPicPr>
          <p:nvPr userDrawn="1"/>
        </p:nvPicPr>
        <p:blipFill>
          <a:blip r:embed="rId4"/>
          <a:stretch>
            <a:fillRect/>
          </a:stretch>
        </p:blipFill>
        <p:spPr>
          <a:xfrm>
            <a:off x="449263" y="4928154"/>
            <a:ext cx="2338761" cy="856054"/>
          </a:xfrm>
          <a:prstGeom prst="rect">
            <a:avLst/>
          </a:prstGeom>
        </p:spPr>
      </p:pic>
    </p:spTree>
    <p:extLst>
      <p:ext uri="{BB962C8B-B14F-4D97-AF65-F5344CB8AC3E}">
        <p14:creationId xmlns:p14="http://schemas.microsoft.com/office/powerpoint/2010/main" val="230403763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gt;Do not use layouts after this &g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F124504-36FD-4753-851D-5B7D02D4A2D1}"/>
              </a:ext>
            </a:extLst>
          </p:cNvPr>
          <p:cNvSpPr/>
          <p:nvPr userDrawn="1"/>
        </p:nvSpPr>
        <p:spPr bwMode="white">
          <a:xfrm>
            <a:off x="0" y="0"/>
            <a:ext cx="12192000" cy="6858000"/>
          </a:xfrm>
          <a:prstGeom prst="rect">
            <a:avLst/>
          </a:prstGeom>
          <a:solidFill>
            <a:schemeClr val="tx1"/>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sp>
        <p:nvSpPr>
          <p:cNvPr id="5" name="Do not use"/>
          <p:cNvSpPr txBox="1"/>
          <p:nvPr userDrawn="1"/>
        </p:nvSpPr>
        <p:spPr>
          <a:xfrm>
            <a:off x="430213" y="656823"/>
            <a:ext cx="11356977" cy="2169825"/>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da-DK" sz="4400" b="0" noProof="0" dirty="0">
                <a:solidFill>
                  <a:schemeClr val="bg1"/>
                </a:solidFill>
              </a:rPr>
              <a:t>If you see any </a:t>
            </a:r>
            <a:r>
              <a:rPr lang="da-DK" sz="4400" b="1" i="1" noProof="0" dirty="0">
                <a:solidFill>
                  <a:schemeClr val="bg1"/>
                </a:solidFill>
              </a:rPr>
              <a:t>layouts after this </a:t>
            </a:r>
            <a:r>
              <a:rPr lang="da-DK" sz="4400" b="0" i="0" noProof="0" dirty="0">
                <a:solidFill>
                  <a:schemeClr val="bg1"/>
                </a:solidFill>
              </a:rPr>
              <a:t>one,</a:t>
            </a:r>
            <a:br>
              <a:rPr lang="en-GB" sz="4400" b="0" i="0" noProof="0" dirty="0">
                <a:solidFill>
                  <a:schemeClr val="bg1"/>
                </a:solidFill>
              </a:rPr>
            </a:br>
            <a:r>
              <a:rPr lang="da-DK" sz="4400" b="0" noProof="0" dirty="0">
                <a:solidFill>
                  <a:schemeClr val="bg1"/>
                </a:solidFill>
              </a:rPr>
              <a:t>do not use them. These layouts </a:t>
            </a:r>
            <a:r>
              <a:rPr lang="da-DK" sz="4400" b="1" i="1" u="none" noProof="0" dirty="0">
                <a:solidFill>
                  <a:schemeClr val="bg1"/>
                </a:solidFill>
              </a:rPr>
              <a:t>are not </a:t>
            </a:r>
            <a:r>
              <a:rPr lang="da-DK" sz="4400" b="0" noProof="0" dirty="0">
                <a:solidFill>
                  <a:schemeClr val="bg1"/>
                </a:solidFill>
              </a:rPr>
              <a:t>part of our corporate template.</a:t>
            </a:r>
            <a:br>
              <a:rPr lang="en-GB" sz="2800" b="0" noProof="0" dirty="0">
                <a:solidFill>
                  <a:schemeClr val="bg1"/>
                </a:solidFill>
              </a:rPr>
            </a:br>
            <a:br>
              <a:rPr lang="en-GB" sz="2800" b="0" noProof="0" dirty="0">
                <a:solidFill>
                  <a:schemeClr val="bg1"/>
                </a:solidFill>
              </a:rPr>
            </a:br>
            <a:endParaRPr lang="da-DK" sz="2800" b="0" noProof="0" dirty="0">
              <a:solidFill>
                <a:schemeClr val="bg1"/>
              </a:solidFill>
            </a:endParaRPr>
          </a:p>
        </p:txBody>
      </p:sp>
      <p:grpSp>
        <p:nvGrpSpPr>
          <p:cNvPr id="4" name="Group 3">
            <a:extLst>
              <a:ext uri="{FF2B5EF4-FFF2-40B4-BE49-F238E27FC236}">
                <a16:creationId xmlns:a16="http://schemas.microsoft.com/office/drawing/2014/main" id="{2BEB5E5A-DA85-4D5B-80B9-F94482F55D76}"/>
              </a:ext>
            </a:extLst>
          </p:cNvPr>
          <p:cNvGrpSpPr/>
          <p:nvPr userDrawn="1"/>
        </p:nvGrpSpPr>
        <p:grpSpPr bwMode="black">
          <a:xfrm rot="8100000">
            <a:off x="10404874" y="3325226"/>
            <a:ext cx="1036788" cy="1036788"/>
            <a:chOff x="6096000" y="4963130"/>
            <a:chExt cx="1456719" cy="1456719"/>
          </a:xfrm>
          <a:solidFill>
            <a:schemeClr val="bg1"/>
          </a:solidFill>
        </p:grpSpPr>
        <p:sp>
          <p:nvSpPr>
            <p:cNvPr id="3" name="Rectangle 2">
              <a:extLst>
                <a:ext uri="{FF2B5EF4-FFF2-40B4-BE49-F238E27FC236}">
                  <a16:creationId xmlns:a16="http://schemas.microsoft.com/office/drawing/2014/main" id="{C823227E-A862-4A7F-BC20-0D107430AB2C}"/>
                </a:ext>
              </a:extLst>
            </p:cNvPr>
            <p:cNvSpPr/>
            <p:nvPr userDrawn="1"/>
          </p:nvSpPr>
          <p:spPr bwMode="black">
            <a:xfrm rot="5400000">
              <a:off x="5534135" y="5524995"/>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sp>
          <p:nvSpPr>
            <p:cNvPr id="6" name="Rectangle 5">
              <a:extLst>
                <a:ext uri="{FF2B5EF4-FFF2-40B4-BE49-F238E27FC236}">
                  <a16:creationId xmlns:a16="http://schemas.microsoft.com/office/drawing/2014/main" id="{08501AE6-6504-4184-9443-E89AFACF769D}"/>
                </a:ext>
              </a:extLst>
            </p:cNvPr>
            <p:cNvSpPr/>
            <p:nvPr userDrawn="1"/>
          </p:nvSpPr>
          <p:spPr bwMode="black">
            <a:xfrm rot="10800000">
              <a:off x="6096000" y="4963130"/>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grpSp>
      <p:sp>
        <p:nvSpPr>
          <p:cNvPr id="12" name="Rectangle 11">
            <a:extLst>
              <a:ext uri="{FF2B5EF4-FFF2-40B4-BE49-F238E27FC236}">
                <a16:creationId xmlns:a16="http://schemas.microsoft.com/office/drawing/2014/main" id="{67CEE09B-6EE1-4BF2-85A3-DE69E91BC4C6}"/>
              </a:ext>
            </a:extLst>
          </p:cNvPr>
          <p:cNvSpPr/>
          <p:nvPr userDrawn="1"/>
        </p:nvSpPr>
        <p:spPr>
          <a:xfrm>
            <a:off x="430213" y="2588374"/>
            <a:ext cx="10152346" cy="1685077"/>
          </a:xfrm>
          <a:prstGeom prst="rect">
            <a:avLst/>
          </a:prstGeom>
        </p:spPr>
        <p:txBody>
          <a:bodyPr wrap="square">
            <a:spAutoFit/>
          </a:bodyPr>
          <a:lstStyle/>
          <a:p>
            <a:pPr algn="ctr"/>
            <a:r>
              <a:rPr lang="da-DK" sz="13800" b="1" i="1" noProof="0" dirty="0">
                <a:solidFill>
                  <a:schemeClr val="bg1"/>
                </a:solidFill>
              </a:rPr>
              <a:t>Do not use </a:t>
            </a:r>
            <a:endParaRPr lang="da-DK" sz="2400" b="1" i="1" dirty="0"/>
          </a:p>
        </p:txBody>
      </p:sp>
      <p:sp>
        <p:nvSpPr>
          <p:cNvPr id="16" name="Do not use">
            <a:extLst>
              <a:ext uri="{FF2B5EF4-FFF2-40B4-BE49-F238E27FC236}">
                <a16:creationId xmlns:a16="http://schemas.microsoft.com/office/drawing/2014/main" id="{A8FA78FA-4D94-4717-B7C6-6F86378D6B01}"/>
              </a:ext>
            </a:extLst>
          </p:cNvPr>
          <p:cNvSpPr txBox="1"/>
          <p:nvPr userDrawn="1"/>
        </p:nvSpPr>
        <p:spPr>
          <a:xfrm>
            <a:off x="430214" y="5186455"/>
            <a:ext cx="11356974" cy="733534"/>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da-DK" sz="2000" b="0" noProof="0" dirty="0">
                <a:solidFill>
                  <a:schemeClr val="bg1"/>
                </a:solidFill>
              </a:rPr>
              <a:t>Due to PowerPoint’s standard Copy/Paste functionality extra undesirable layouts can appear.</a:t>
            </a:r>
            <a:endParaRPr lang="da-DK"/>
          </a:p>
          <a:p>
            <a:pPr marL="0" marR="0" indent="0" algn="ctr" fontAlgn="auto">
              <a:lnSpc>
                <a:spcPct val="100000"/>
              </a:lnSpc>
              <a:spcBef>
                <a:spcPts val="600"/>
              </a:spcBef>
              <a:spcAft>
                <a:spcPts val="0"/>
              </a:spcAft>
              <a:buClr>
                <a:srgbClr val="003755"/>
              </a:buClr>
              <a:buSzTx/>
              <a:buFontTx/>
              <a:buNone/>
              <a:tabLst/>
            </a:pPr>
            <a:r>
              <a:rPr lang="da-DK" sz="2000" b="0" noProof="0" dirty="0">
                <a:solidFill>
                  <a:schemeClr val="bg1"/>
                </a:solidFill>
              </a:rPr>
              <a:t>Also notice: Layouts after this might contain potential confidential information.</a:t>
            </a:r>
            <a:br>
              <a:rPr lang="en-GB" sz="1800" b="0" noProof="0" dirty="0">
                <a:solidFill>
                  <a:schemeClr val="bg1"/>
                </a:solidFill>
              </a:rPr>
            </a:br>
            <a:endParaRPr lang="da-DK" sz="1800" b="0" noProof="0" dirty="0">
              <a:solidFill>
                <a:schemeClr val="bg1"/>
              </a:solidFill>
            </a:endParaRPr>
          </a:p>
        </p:txBody>
      </p:sp>
      <p:sp>
        <p:nvSpPr>
          <p:cNvPr id="9" name="Date Placeholder 2" hidden="1">
            <a:extLst>
              <a:ext uri="{FF2B5EF4-FFF2-40B4-BE49-F238E27FC236}">
                <a16:creationId xmlns:a16="http://schemas.microsoft.com/office/drawing/2014/main" id="{B12B154D-76F1-409D-A798-AA5203EE7F44}"/>
              </a:ext>
            </a:extLst>
          </p:cNvPr>
          <p:cNvSpPr>
            <a:spLocks noGrp="1"/>
          </p:cNvSpPr>
          <p:nvPr>
            <p:ph type="dt" sz="half" idx="10"/>
          </p:nvPr>
        </p:nvSpPr>
        <p:spPr>
          <a:xfrm>
            <a:off x="0" y="6912000"/>
            <a:ext cx="0" cy="0"/>
          </a:xfrm>
          <a:prstGeom prst="rect">
            <a:avLst/>
          </a:prstGeom>
        </p:spPr>
        <p:txBody>
          <a:bodyPr/>
          <a:lstStyle>
            <a:lvl1pPr>
              <a:defRPr>
                <a:noFill/>
              </a:defRPr>
            </a:lvl1pPr>
          </a:lstStyle>
          <a:p>
            <a:fld id="{6948963E-FD6F-456E-AE9C-27B9BD5C6383}" type="datetime3">
              <a:rPr lang="da-DK" smtClean="0"/>
              <a:t>17.12.2024</a:t>
            </a:fld>
            <a:endParaRPr lang="da-DK" dirty="0"/>
          </a:p>
        </p:txBody>
      </p:sp>
      <p:sp>
        <p:nvSpPr>
          <p:cNvPr id="10" name="Footer Placeholder 3" hidden="1">
            <a:extLst>
              <a:ext uri="{FF2B5EF4-FFF2-40B4-BE49-F238E27FC236}">
                <a16:creationId xmlns:a16="http://schemas.microsoft.com/office/drawing/2014/main" id="{7D212C3A-1726-4BC5-8AF1-72D08F6358E7}"/>
              </a:ext>
            </a:extLst>
          </p:cNvPr>
          <p:cNvSpPr>
            <a:spLocks noGrp="1"/>
          </p:cNvSpPr>
          <p:nvPr>
            <p:ph type="ftr" sz="quarter" idx="11"/>
          </p:nvPr>
        </p:nvSpPr>
        <p:spPr>
          <a:xfrm>
            <a:off x="0" y="6912000"/>
            <a:ext cx="0" cy="0"/>
          </a:xfrm>
          <a:prstGeom prst="rect">
            <a:avLst/>
          </a:prstGeom>
        </p:spPr>
        <p:txBody>
          <a:bodyPr/>
          <a:lstStyle>
            <a:lvl1pPr>
              <a:defRPr>
                <a:noFill/>
              </a:defRPr>
            </a:lvl1pPr>
          </a:lstStyle>
          <a:p>
            <a:r>
              <a:rPr lang="da-DK" dirty="0"/>
              <a:t>Gjensidige Forsikring Group</a:t>
            </a:r>
            <a:endParaRPr lang="da-DK"/>
          </a:p>
        </p:txBody>
      </p:sp>
      <p:sp>
        <p:nvSpPr>
          <p:cNvPr id="11" name="Slide Number Placeholder 4" hidden="1">
            <a:extLst>
              <a:ext uri="{FF2B5EF4-FFF2-40B4-BE49-F238E27FC236}">
                <a16:creationId xmlns:a16="http://schemas.microsoft.com/office/drawing/2014/main" id="{989D5CFC-5012-4F36-B4E7-CE36F67CD235}"/>
              </a:ext>
            </a:extLst>
          </p:cNvPr>
          <p:cNvSpPr>
            <a:spLocks noGrp="1"/>
          </p:cNvSpPr>
          <p:nvPr>
            <p:ph type="sldNum" sz="quarter" idx="12"/>
          </p:nvPr>
        </p:nvSpPr>
        <p:spPr>
          <a:xfrm flipV="1">
            <a:off x="0" y="6912000"/>
            <a:ext cx="0" cy="0"/>
          </a:xfrm>
          <a:prstGeom prst="rect">
            <a:avLst/>
          </a:prstGeom>
        </p:spPr>
        <p:txBody>
          <a:bodyPr/>
          <a:lstStyle>
            <a:lvl1pPr>
              <a:defRPr>
                <a:noFill/>
              </a:defRPr>
            </a:lvl1p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653146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hapter A">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32171665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dirty="0"/>
              <a:t>Click to add text                                                                                                                                                                                      Enter &amp; TAB to view next text style                                                                                                                                           SHIFT+TAB to view previous text style</a:t>
            </a:r>
            <a:endParaRPr lang="da-DK" dirty="0"/>
          </a:p>
          <a:p>
            <a:pPr lvl="1"/>
            <a:r>
              <a:rPr lang="da-DK" noProof="0" dirty="0"/>
              <a:t>Second level</a:t>
            </a:r>
            <a:endParaRPr lang="da-DK" dirty="0"/>
          </a:p>
          <a:p>
            <a:pPr lvl="2"/>
            <a:r>
              <a:rPr lang="da-DK" noProof="0" dirty="0"/>
              <a:t>Third level</a:t>
            </a:r>
            <a:endParaRPr lang="da-DK" dirty="0"/>
          </a:p>
          <a:p>
            <a:pPr lvl="3"/>
            <a:r>
              <a:rPr lang="da-DK" noProof="0" dirty="0"/>
              <a:t>Fourth level</a:t>
            </a:r>
            <a:endParaRPr lang="da-DK" dirty="0"/>
          </a:p>
          <a:p>
            <a:pPr lvl="4"/>
            <a:r>
              <a:rPr lang="da-DK" noProof="0" dirty="0"/>
              <a:t>Fifth level</a:t>
            </a:r>
            <a:endParaRPr lang="da-DK" dirty="0"/>
          </a:p>
          <a:p>
            <a:pPr lvl="5"/>
            <a:endParaRPr lang="da-DK" dirty="0"/>
          </a:p>
        </p:txBody>
      </p:sp>
    </p:spTree>
    <p:extLst>
      <p:ext uri="{BB962C8B-B14F-4D97-AF65-F5344CB8AC3E}">
        <p14:creationId xmlns:p14="http://schemas.microsoft.com/office/powerpoint/2010/main" val="1343604072"/>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a:t>Click to add text                                                                                                                                                                                      Enter &amp; TAB to view next text style                                                                                                                                           SHIFT+TAB to view previous text style</a:t>
            </a:r>
            <a:endParaRPr lang="da-DK"/>
          </a:p>
          <a:p>
            <a:pPr lvl="1"/>
            <a:r>
              <a:rPr lang="da-DK" noProof="0"/>
              <a:t>Second level</a:t>
            </a:r>
            <a:endParaRPr lang="da-DK"/>
          </a:p>
          <a:p>
            <a:pPr lvl="2"/>
            <a:r>
              <a:rPr lang="da-DK" noProof="0"/>
              <a:t>Third level</a:t>
            </a:r>
            <a:endParaRPr lang="da-DK"/>
          </a:p>
          <a:p>
            <a:pPr lvl="3"/>
            <a:r>
              <a:rPr lang="da-DK" noProof="0"/>
              <a:t>Fourth level</a:t>
            </a:r>
            <a:endParaRPr lang="da-DK"/>
          </a:p>
          <a:p>
            <a:pPr lvl="4"/>
            <a:r>
              <a:rPr lang="da-DK" noProof="0"/>
              <a:t>Fifth level</a:t>
            </a:r>
            <a:endParaRPr lang="da-DK"/>
          </a:p>
          <a:p>
            <a:pPr lvl="5"/>
            <a:r>
              <a:rPr lang="da-DK" noProof="0"/>
              <a:t>6</a:t>
            </a:r>
            <a:endParaRPr lang="da-DK"/>
          </a:p>
          <a:p>
            <a:pPr lvl="6"/>
            <a:r>
              <a:rPr lang="da-DK" noProof="0"/>
              <a:t>7</a:t>
            </a:r>
            <a:endParaRPr lang="da-DK"/>
          </a:p>
          <a:p>
            <a:pPr lvl="7"/>
            <a:r>
              <a:rPr lang="da-DK" noProof="0"/>
              <a:t>8</a:t>
            </a:r>
            <a:endParaRPr lang="da-DK"/>
          </a:p>
          <a:p>
            <a:pPr lvl="8"/>
            <a:r>
              <a:rPr lang="da-DK" noProof="0"/>
              <a:t>9</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a:t>Gjensidige Forsikring Group</a:t>
            </a:r>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a:p>
        </p:txBody>
      </p:sp>
    </p:spTree>
    <p:extLst>
      <p:ext uri="{BB962C8B-B14F-4D97-AF65-F5344CB8AC3E}">
        <p14:creationId xmlns:p14="http://schemas.microsoft.com/office/powerpoint/2010/main" val="184076676"/>
      </p:ext>
    </p:extLst>
  </p:cSld>
  <p:clrMapOvr>
    <a:masterClrMapping/>
  </p:clrMapOvr>
  <p:extLst>
    <p:ext uri="{DCECCB84-F9BA-43D5-87BE-67443E8EF086}">
      <p15:sldGuideLst xmlns:p15="http://schemas.microsoft.com/office/powerpoint/2012/main">
        <p15:guide id="1" orient="horz" pos="1229">
          <p15:clr>
            <a:srgbClr val="A4A3A4"/>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image" Target="../media/image1.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theme" Target="../theme/theme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0643F1B6-0743-4D14-8B95-B030120DE5D1}"/>
              </a:ext>
            </a:extLst>
          </p:cNvPr>
          <p:cNvSpPr>
            <a:spLocks noGrp="1"/>
          </p:cNvSpPr>
          <p:nvPr>
            <p:ph type="dt" sz="half" idx="2"/>
          </p:nvPr>
        </p:nvSpPr>
        <p:spPr>
          <a:xfrm>
            <a:off x="0" y="6858000"/>
            <a:ext cx="0" cy="0"/>
          </a:xfrm>
          <a:prstGeom prst="rect">
            <a:avLst/>
          </a:prstGeom>
        </p:spPr>
        <p:txBody>
          <a:bodyPr vert="horz" lIns="0" tIns="0" rIns="0" bIns="0" rtlCol="0" anchor="ctr"/>
          <a:lstStyle>
            <a:lvl1pPr algn="r">
              <a:defRPr sz="100">
                <a:noFill/>
              </a:defRPr>
            </a:lvl1pPr>
          </a:lstStyle>
          <a:p>
            <a:fld id="{422FD456-FCAF-42A7-83AC-576433D435DC}" type="datetime3">
              <a:rPr lang="da-DK" smtClean="0"/>
              <a:t>17.12.2024</a:t>
            </a:fld>
            <a:endParaRPr lang="da-DK" dirty="0"/>
          </a:p>
        </p:txBody>
      </p:sp>
      <p:pic>
        <p:nvPicPr>
          <p:cNvPr id="4" name="Logo">
            <a:extLst>
              <a:ext uri="{FF2B5EF4-FFF2-40B4-BE49-F238E27FC236}">
                <a16:creationId xmlns:a16="http://schemas.microsoft.com/office/drawing/2014/main" id="{E1FE528D-1E9B-5DCC-D4B9-90BFB4768291}"/>
              </a:ext>
            </a:extLst>
          </p:cNvPr>
          <p:cNvPicPr>
            <a:picLocks noChangeAspect="1"/>
          </p:cNvPicPr>
          <p:nvPr userDrawn="1"/>
        </p:nvPicPr>
        <p:blipFill>
          <a:blip r:embed="rId93">
            <a:extLst>
              <a:ext uri="{28A0092B-C50C-407E-A947-70E740481C1C}">
                <a14:useLocalDpi xmlns:a14="http://schemas.microsoft.com/office/drawing/2010/main" val="0"/>
              </a:ext>
              <a:ext uri="{96DAC541-7B7A-43D3-8B79-37D633B846F1}">
                <asvg:svgBlip xmlns:asvg="http://schemas.microsoft.com/office/drawing/2016/SVG/main" r:embed="rId94"/>
              </a:ext>
            </a:extLst>
          </a:blip>
          <a:srcRect/>
          <a:stretch/>
        </p:blipFill>
        <p:spPr>
          <a:xfrm>
            <a:off x="11245816" y="371478"/>
            <a:ext cx="510924" cy="507204"/>
          </a:xfrm>
          <a:prstGeom prst="rect">
            <a:avLst/>
          </a:prstGeom>
        </p:spPr>
      </p:pic>
      <p:sp>
        <p:nvSpPr>
          <p:cNvPr id="7" name="Title Placeholder 6">
            <a:extLst>
              <a:ext uri="{FF2B5EF4-FFF2-40B4-BE49-F238E27FC236}">
                <a16:creationId xmlns:a16="http://schemas.microsoft.com/office/drawing/2014/main" id="{C9392247-CE23-49BB-A39E-64C7575BE478}"/>
              </a:ext>
            </a:extLst>
          </p:cNvPr>
          <p:cNvSpPr>
            <a:spLocks noGrp="1"/>
          </p:cNvSpPr>
          <p:nvPr>
            <p:ph type="title"/>
          </p:nvPr>
        </p:nvSpPr>
        <p:spPr>
          <a:xfrm>
            <a:off x="450000" y="622800"/>
            <a:ext cx="10184400" cy="982800"/>
          </a:xfrm>
          <a:prstGeom prst="rect">
            <a:avLst/>
          </a:prstGeom>
        </p:spPr>
        <p:txBody>
          <a:bodyPr vert="horz" lIns="0" tIns="0" rIns="0" bIns="0" rtlCol="0" anchor="b" anchorCtr="0">
            <a:noAutofit/>
          </a:bodyPr>
          <a:lstStyle/>
          <a:p>
            <a:r>
              <a:rPr lang="da-DK" dirty="0"/>
              <a:t>Click to add title maximum two lines</a:t>
            </a:r>
            <a:endParaRPr lang="da-DK"/>
          </a:p>
        </p:txBody>
      </p:sp>
      <p:sp>
        <p:nvSpPr>
          <p:cNvPr id="3" name="Text Placeholder 2"/>
          <p:cNvSpPr>
            <a:spLocks noGrp="1"/>
          </p:cNvSpPr>
          <p:nvPr>
            <p:ph type="body" idx="1"/>
          </p:nvPr>
        </p:nvSpPr>
        <p:spPr>
          <a:xfrm>
            <a:off x="450000" y="1951038"/>
            <a:ext cx="10792800" cy="3888162"/>
          </a:xfrm>
          <a:prstGeom prst="rect">
            <a:avLst/>
          </a:prstGeom>
        </p:spPr>
        <p:txBody>
          <a:bodyPr vert="horz" lIns="0" tIns="0" rIns="0" bIns="0" rtlCol="0">
            <a:noAutofit/>
          </a:bodyPr>
          <a:lstStyle/>
          <a:p>
            <a:pPr lvl="0"/>
            <a:r>
              <a:rPr lang="da-DK" noProof="0" dirty="0"/>
              <a:t>Level 1</a:t>
            </a:r>
            <a:endParaRPr lang="da-DK"/>
          </a:p>
          <a:p>
            <a:pPr lvl="1"/>
            <a:r>
              <a:rPr lang="da-DK" noProof="0" dirty="0"/>
              <a:t>Level 2</a:t>
            </a:r>
            <a:endParaRPr lang="da-DK"/>
          </a:p>
          <a:p>
            <a:pPr lvl="2"/>
            <a:r>
              <a:rPr lang="da-DK" noProof="0" dirty="0"/>
              <a:t>Level 3</a:t>
            </a:r>
            <a:endParaRPr lang="da-DK"/>
          </a:p>
          <a:p>
            <a:pPr lvl="3"/>
            <a:r>
              <a:rPr lang="da-DK" noProof="0" dirty="0"/>
              <a:t>Level 4, Header</a:t>
            </a:r>
            <a:endParaRPr lang="da-DK"/>
          </a:p>
          <a:p>
            <a:pPr lvl="4"/>
            <a:r>
              <a:rPr lang="da-DK" noProof="0" dirty="0"/>
              <a:t>Level 5, Body</a:t>
            </a:r>
            <a:endParaRPr lang="da-DK"/>
          </a:p>
          <a:p>
            <a:pPr lvl="5"/>
            <a:r>
              <a:rPr lang="da-DK" noProof="0" dirty="0"/>
              <a:t>Level 6</a:t>
            </a:r>
            <a:endParaRPr lang="da-DK"/>
          </a:p>
          <a:p>
            <a:pPr lvl="6"/>
            <a:r>
              <a:rPr lang="da-DK" noProof="0" dirty="0"/>
              <a:t>Level 7, Small Header</a:t>
            </a:r>
            <a:endParaRPr lang="da-DK"/>
          </a:p>
          <a:p>
            <a:pPr lvl="7"/>
            <a:r>
              <a:rPr lang="da-DK" noProof="0" dirty="0"/>
              <a:t>Level 8, Small Body</a:t>
            </a:r>
            <a:endParaRPr lang="da-DK"/>
          </a:p>
          <a:p>
            <a:pPr lvl="8"/>
            <a:r>
              <a:rPr lang="da-DK" noProof="0" dirty="0"/>
              <a:t>Level 9, Infographic</a:t>
            </a:r>
            <a:endParaRPr lang="da-DK"/>
          </a:p>
        </p:txBody>
      </p:sp>
      <p:sp>
        <p:nvSpPr>
          <p:cNvPr id="8" name="Footer Placeholder 7">
            <a:extLst>
              <a:ext uri="{FF2B5EF4-FFF2-40B4-BE49-F238E27FC236}">
                <a16:creationId xmlns:a16="http://schemas.microsoft.com/office/drawing/2014/main" id="{69460BDC-2796-43E8-A075-B3BFBC3B28E3}"/>
              </a:ext>
            </a:extLst>
          </p:cNvPr>
          <p:cNvSpPr>
            <a:spLocks noGrp="1"/>
          </p:cNvSpPr>
          <p:nvPr>
            <p:ph type="ftr" sz="quarter" idx="3"/>
          </p:nvPr>
        </p:nvSpPr>
        <p:spPr>
          <a:xfrm>
            <a:off x="8809200" y="6188400"/>
            <a:ext cx="2055600" cy="309600"/>
          </a:xfrm>
          <a:prstGeom prst="rect">
            <a:avLst/>
          </a:prstGeom>
        </p:spPr>
        <p:txBody>
          <a:bodyPr vert="horz" lIns="0" tIns="0" rIns="0" bIns="0" rtlCol="0" anchor="b" anchorCtr="0"/>
          <a:lstStyle>
            <a:lvl1pPr algn="r">
              <a:defRPr sz="700">
                <a:solidFill>
                  <a:srgbClr val="090C33"/>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5942516E-ED5A-4F68-B285-E8D0CC42F948}"/>
              </a:ext>
            </a:extLst>
          </p:cNvPr>
          <p:cNvSpPr>
            <a:spLocks noGrp="1"/>
          </p:cNvSpPr>
          <p:nvPr>
            <p:ph type="sldNum" sz="quarter" idx="4"/>
          </p:nvPr>
        </p:nvSpPr>
        <p:spPr>
          <a:xfrm>
            <a:off x="10965600" y="6188400"/>
            <a:ext cx="277200" cy="309600"/>
          </a:xfrm>
          <a:prstGeom prst="rect">
            <a:avLst/>
          </a:prstGeom>
        </p:spPr>
        <p:txBody>
          <a:bodyPr vert="horz" lIns="0" tIns="0" rIns="0" bIns="0" rtlCol="0" anchor="b" anchorCtr="0"/>
          <a:lstStyle>
            <a:lvl1pPr algn="r">
              <a:defRPr sz="700">
                <a:solidFill>
                  <a:srgbClr val="090C33"/>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80999990"/>
      </p:ext>
    </p:extLst>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8" r:id="rId9"/>
    <p:sldLayoutId id="2147483869" r:id="rId10"/>
    <p:sldLayoutId id="2147483870" r:id="rId11"/>
    <p:sldLayoutId id="2147483871" r:id="rId12"/>
    <p:sldLayoutId id="2147483872" r:id="rId13"/>
    <p:sldLayoutId id="2147483906" r:id="rId14"/>
    <p:sldLayoutId id="2147483732" r:id="rId15"/>
    <p:sldLayoutId id="2147483822" r:id="rId16"/>
    <p:sldLayoutId id="2147483824" r:id="rId17"/>
    <p:sldLayoutId id="2147483823" r:id="rId18"/>
    <p:sldLayoutId id="2147483826" r:id="rId19"/>
    <p:sldLayoutId id="2147483825" r:id="rId20"/>
    <p:sldLayoutId id="2147483903" r:id="rId21"/>
    <p:sldLayoutId id="2147483827" r:id="rId22"/>
    <p:sldLayoutId id="2147483828" r:id="rId23"/>
    <p:sldLayoutId id="2147483829" r:id="rId24"/>
    <p:sldLayoutId id="2147483831" r:id="rId25"/>
    <p:sldLayoutId id="2147483833" r:id="rId26"/>
    <p:sldLayoutId id="2147483832" r:id="rId27"/>
    <p:sldLayoutId id="2147483835" r:id="rId28"/>
    <p:sldLayoutId id="2147483836" r:id="rId29"/>
    <p:sldLayoutId id="2147483780" r:id="rId30"/>
    <p:sldLayoutId id="2147483781" r:id="rId31"/>
    <p:sldLayoutId id="2147483837" r:id="rId32"/>
    <p:sldLayoutId id="2147483838" r:id="rId33"/>
    <p:sldLayoutId id="2147483839" r:id="rId34"/>
    <p:sldLayoutId id="2147483840" r:id="rId35"/>
    <p:sldLayoutId id="2147483841" r:id="rId36"/>
    <p:sldLayoutId id="2147483842" r:id="rId37"/>
    <p:sldLayoutId id="2147483844" r:id="rId38"/>
    <p:sldLayoutId id="2147483843" r:id="rId39"/>
    <p:sldLayoutId id="2147483790" r:id="rId40"/>
    <p:sldLayoutId id="2147483845" r:id="rId41"/>
    <p:sldLayoutId id="2147483789" r:id="rId42"/>
    <p:sldLayoutId id="2147483792" r:id="rId43"/>
    <p:sldLayoutId id="2147483846" r:id="rId44"/>
    <p:sldLayoutId id="2147483791" r:id="rId45"/>
    <p:sldLayoutId id="2147483793" r:id="rId46"/>
    <p:sldLayoutId id="2147483847" r:id="rId47"/>
    <p:sldLayoutId id="2147483794" r:id="rId48"/>
    <p:sldLayoutId id="2147483849" r:id="rId49"/>
    <p:sldLayoutId id="2147483795" r:id="rId50"/>
    <p:sldLayoutId id="2147483850" r:id="rId51"/>
    <p:sldLayoutId id="2147483796" r:id="rId52"/>
    <p:sldLayoutId id="2147483797" r:id="rId53"/>
    <p:sldLayoutId id="2147483853" r:id="rId54"/>
    <p:sldLayoutId id="2147483852" r:id="rId55"/>
    <p:sldLayoutId id="2147483851" r:id="rId56"/>
    <p:sldLayoutId id="2147483799" r:id="rId57"/>
    <p:sldLayoutId id="2147483800" r:id="rId58"/>
    <p:sldLayoutId id="2147483801" r:id="rId59"/>
    <p:sldLayoutId id="2147483739" r:id="rId60"/>
    <p:sldLayoutId id="2147483802" r:id="rId61"/>
    <p:sldLayoutId id="2147483881" r:id="rId62"/>
    <p:sldLayoutId id="2147483873" r:id="rId63"/>
    <p:sldLayoutId id="2147483882" r:id="rId64"/>
    <p:sldLayoutId id="2147483883" r:id="rId65"/>
    <p:sldLayoutId id="2147483884" r:id="rId66"/>
    <p:sldLayoutId id="2147483885" r:id="rId67"/>
    <p:sldLayoutId id="2147483886" r:id="rId68"/>
    <p:sldLayoutId id="2147483887" r:id="rId69"/>
    <p:sldLayoutId id="2147483888" r:id="rId70"/>
    <p:sldLayoutId id="2147483889" r:id="rId71"/>
    <p:sldLayoutId id="2147483890" r:id="rId72"/>
    <p:sldLayoutId id="2147483891" r:id="rId73"/>
    <p:sldLayoutId id="2147483892" r:id="rId74"/>
    <p:sldLayoutId id="2147483893" r:id="rId75"/>
    <p:sldLayoutId id="2147483894" r:id="rId76"/>
    <p:sldLayoutId id="2147483895" r:id="rId77"/>
    <p:sldLayoutId id="2147483896" r:id="rId78"/>
    <p:sldLayoutId id="2147483897" r:id="rId79"/>
    <p:sldLayoutId id="2147483899" r:id="rId80"/>
    <p:sldLayoutId id="2147483900" r:id="rId81"/>
    <p:sldLayoutId id="2147483902" r:id="rId82"/>
    <p:sldLayoutId id="2147483743" r:id="rId83"/>
    <p:sldLayoutId id="2147483854" r:id="rId84"/>
    <p:sldLayoutId id="2147483744" r:id="rId85"/>
    <p:sldLayoutId id="2147483898" r:id="rId86"/>
    <p:sldLayoutId id="2147483904" r:id="rId87"/>
    <p:sldLayoutId id="2147483905" r:id="rId88"/>
    <p:sldLayoutId id="2147483751" r:id="rId89"/>
    <p:sldLayoutId id="2147483907" r:id="rId90"/>
    <p:sldLayoutId id="2147483908" r:id="rId91"/>
  </p:sldLayoutIdLst>
  <p:hf hdr="0" dt="0"/>
  <p:txStyles>
    <p:title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p:titleStyle>
    <p:bodyStyle>
      <a:lvl1pPr marL="180000" indent="-180000" algn="l" defTabSz="914400" rtl="0" eaLnBrk="1" latinLnBrk="0" hangingPunct="1">
        <a:lnSpc>
          <a:spcPct val="90000"/>
        </a:lnSpc>
        <a:spcBef>
          <a:spcPts val="1000"/>
        </a:spcBef>
        <a:spcAft>
          <a:spcPts val="0"/>
        </a:spcAft>
        <a:buFont typeface="Arial" panose="020B0604020202020204" pitchFamily="34" charset="0"/>
        <a:buChar char="•"/>
        <a:defRPr sz="1600" kern="1200">
          <a:solidFill>
            <a:srgbClr val="090C33"/>
          </a:solidFill>
          <a:latin typeface="+mn-lt"/>
          <a:ea typeface="+mn-ea"/>
          <a:cs typeface="+mn-cs"/>
        </a:defRPr>
      </a:lvl1pPr>
      <a:lvl2pPr marL="360000" indent="-180000" algn="l" defTabSz="914400" rtl="0" eaLnBrk="1" latinLnBrk="0" hangingPunct="1">
        <a:lnSpc>
          <a:spcPct val="90000"/>
        </a:lnSpc>
        <a:spcBef>
          <a:spcPts val="500"/>
        </a:spcBef>
        <a:spcAft>
          <a:spcPts val="0"/>
        </a:spcAft>
        <a:buFont typeface="Arial" panose="020B0604020202020204" pitchFamily="34" charset="0"/>
        <a:buChar char="•"/>
        <a:defRPr sz="1600" kern="1200">
          <a:solidFill>
            <a:srgbClr val="090C33"/>
          </a:solidFill>
          <a:latin typeface="+mn-lt"/>
          <a:ea typeface="+mn-ea"/>
          <a:cs typeface="+mn-cs"/>
        </a:defRPr>
      </a:lvl2pPr>
      <a:lvl3pPr marL="540000" indent="-180000" algn="l" defTabSz="914400" rtl="0" eaLnBrk="1" latinLnBrk="0" hangingPunct="1">
        <a:lnSpc>
          <a:spcPct val="90000"/>
        </a:lnSpc>
        <a:spcBef>
          <a:spcPts val="500"/>
        </a:spcBef>
        <a:spcAft>
          <a:spcPts val="0"/>
        </a:spcAft>
        <a:buFont typeface="Arial" panose="020B0604020202020204" pitchFamily="34" charset="0"/>
        <a:buChar char="•"/>
        <a:defRPr sz="1600" kern="1200">
          <a:solidFill>
            <a:srgbClr val="090C33"/>
          </a:solidFill>
          <a:latin typeface="+mn-lt"/>
          <a:ea typeface="+mn-ea"/>
          <a:cs typeface="+mn-cs"/>
        </a:defRPr>
      </a:lvl3pPr>
      <a:lvl4pPr marL="0" indent="0" algn="l" defTabSz="914400" rtl="0" eaLnBrk="1" latinLnBrk="0" hangingPunct="1">
        <a:lnSpc>
          <a:spcPct val="90000"/>
        </a:lnSpc>
        <a:spcBef>
          <a:spcPts val="1800"/>
        </a:spcBef>
        <a:spcAft>
          <a:spcPts val="0"/>
        </a:spcAft>
        <a:buFont typeface="Arial" panose="020B0604020202020204" pitchFamily="34" charset="0"/>
        <a:buChar char="​"/>
        <a:defRPr sz="1600" b="1" kern="1200">
          <a:solidFill>
            <a:srgbClr val="090C33"/>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Char char="​"/>
        <a:tabLst/>
        <a:defRPr sz="1600" kern="1200">
          <a:solidFill>
            <a:srgbClr val="090C33"/>
          </a:solidFill>
          <a:latin typeface="+mn-lt"/>
          <a:ea typeface="+mn-ea"/>
          <a:cs typeface="+mn-cs"/>
        </a:defRPr>
      </a:lvl5pPr>
      <a:lvl6pPr marL="180000" indent="-180000" algn="l" defTabSz="914400" rtl="0" eaLnBrk="1" latinLnBrk="0" hangingPunct="1">
        <a:lnSpc>
          <a:spcPct val="90000"/>
        </a:lnSpc>
        <a:spcBef>
          <a:spcPts val="500"/>
        </a:spcBef>
        <a:spcAft>
          <a:spcPts val="0"/>
        </a:spcAft>
        <a:buFont typeface="Arial" panose="020B0604020202020204" pitchFamily="34" charset="0"/>
        <a:buChar char="•"/>
        <a:defRPr sz="1200" kern="1200">
          <a:solidFill>
            <a:srgbClr val="090C33"/>
          </a:solidFill>
          <a:latin typeface="+mn-lt"/>
          <a:ea typeface="+mn-ea"/>
          <a:cs typeface="+mn-cs"/>
        </a:defRPr>
      </a:lvl6pPr>
      <a:lvl7pPr marL="0" indent="0" algn="l" defTabSz="914400" rtl="0" eaLnBrk="1" latinLnBrk="0" hangingPunct="1">
        <a:lnSpc>
          <a:spcPct val="90000"/>
        </a:lnSpc>
        <a:spcBef>
          <a:spcPts val="1800"/>
        </a:spcBef>
        <a:spcAft>
          <a:spcPts val="0"/>
        </a:spcAft>
        <a:buFont typeface="Arial" panose="020B0604020202020204" pitchFamily="34" charset="0"/>
        <a:buChar char="​"/>
        <a:defRPr sz="1200" b="1" kern="1200" baseline="0">
          <a:solidFill>
            <a:srgbClr val="090C33"/>
          </a:solidFill>
          <a:latin typeface="+mn-lt"/>
          <a:ea typeface="+mn-ea"/>
          <a:cs typeface="+mn-cs"/>
        </a:defRPr>
      </a:lvl7pPr>
      <a:lvl8pPr marL="0" indent="0" algn="l" defTabSz="914400" rtl="0" eaLnBrk="1" latinLnBrk="0" hangingPunct="1">
        <a:lnSpc>
          <a:spcPct val="90000"/>
        </a:lnSpc>
        <a:spcBef>
          <a:spcPts val="500"/>
        </a:spcBef>
        <a:spcAft>
          <a:spcPts val="0"/>
        </a:spcAft>
        <a:buFont typeface="Arial" panose="020B0604020202020204" pitchFamily="34" charset="0"/>
        <a:buChar char="​"/>
        <a:defRPr sz="1200" kern="1200">
          <a:solidFill>
            <a:srgbClr val="090C33"/>
          </a:solidFill>
          <a:latin typeface="+mn-lt"/>
          <a:ea typeface="+mn-ea"/>
          <a:cs typeface="+mn-cs"/>
        </a:defRPr>
      </a:lvl8pPr>
      <a:lvl9pPr marL="0" indent="0" algn="l" defTabSz="914400" rtl="0" eaLnBrk="1" latinLnBrk="0" hangingPunct="1">
        <a:lnSpc>
          <a:spcPct val="90000"/>
        </a:lnSpc>
        <a:spcBef>
          <a:spcPts val="1200"/>
        </a:spcBef>
        <a:spcAft>
          <a:spcPts val="0"/>
        </a:spcAft>
        <a:buFont typeface="Arial" panose="020B0604020202020204" pitchFamily="34" charset="0"/>
        <a:buChar char="​"/>
        <a:defRPr sz="6600" kern="1200" baseline="0">
          <a:solidFill>
            <a:srgbClr val="090C33"/>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3" userDrawn="1">
          <p15:clr>
            <a:srgbClr val="A4A3A4"/>
          </p15:clr>
        </p15:guide>
        <p15:guide id="3" orient="horz" pos="229" userDrawn="1">
          <p15:clr>
            <a:srgbClr val="A4A3A4"/>
          </p15:clr>
        </p15:guide>
        <p15:guide id="5" orient="horz" pos="392" userDrawn="1">
          <p15:clr>
            <a:srgbClr val="A4A3A4"/>
          </p15:clr>
        </p15:guide>
        <p15:guide id="7" pos="7083" userDrawn="1">
          <p15:clr>
            <a:srgbClr val="A4A3A4"/>
          </p15:clr>
        </p15:guide>
        <p15:guide id="9" orient="horz" pos="3678" userDrawn="1">
          <p15:clr>
            <a:srgbClr val="A4A3A4"/>
          </p15:clr>
        </p15:guide>
        <p15:guide id="11" orient="horz" pos="3898" userDrawn="1">
          <p15:clr>
            <a:srgbClr val="A4A3A4"/>
          </p15:clr>
        </p15:guide>
        <p15:guide id="12" orient="horz" pos="4097"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60.xml"/><Relationship Id="rId4" Type="http://schemas.openxmlformats.org/officeDocument/2006/relationships/image" Target="../media/image28.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1.xml"/><Relationship Id="rId1" Type="http://schemas.openxmlformats.org/officeDocument/2006/relationships/tags" Target="../tags/tag3.xml"/><Relationship Id="rId4" Type="http://schemas.openxmlformats.org/officeDocument/2006/relationships/image" Target="../media/image39.jpeg"/></Relationships>
</file>

<file path=ppt/slides/_rels/slide1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91.xml"/></Relationships>
</file>

<file path=ppt/slides/_rels/slide1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59.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91.xml"/></Relationships>
</file>

<file path=ppt/slides/_rels/slide14.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svg"/><Relationship Id="rId18" Type="http://schemas.openxmlformats.org/officeDocument/2006/relationships/image" Target="../media/image56.png"/><Relationship Id="rId3" Type="http://schemas.openxmlformats.org/officeDocument/2006/relationships/notesSlide" Target="../notesSlides/notesSlide8.xml"/><Relationship Id="rId21" Type="http://schemas.openxmlformats.org/officeDocument/2006/relationships/image" Target="../media/image59.svg"/><Relationship Id="rId7" Type="http://schemas.openxmlformats.org/officeDocument/2006/relationships/image" Target="../media/image45.svg"/><Relationship Id="rId12" Type="http://schemas.openxmlformats.org/officeDocument/2006/relationships/image" Target="../media/image50.png"/><Relationship Id="rId17" Type="http://schemas.openxmlformats.org/officeDocument/2006/relationships/image" Target="../media/image55.svg"/><Relationship Id="rId2" Type="http://schemas.openxmlformats.org/officeDocument/2006/relationships/slideLayout" Target="../slideLayouts/slideLayout20.xml"/><Relationship Id="rId16" Type="http://schemas.openxmlformats.org/officeDocument/2006/relationships/image" Target="../media/image54.png"/><Relationship Id="rId20" Type="http://schemas.openxmlformats.org/officeDocument/2006/relationships/image" Target="../media/image58.png"/><Relationship Id="rId1" Type="http://schemas.openxmlformats.org/officeDocument/2006/relationships/tags" Target="../tags/tag5.xml"/><Relationship Id="rId6" Type="http://schemas.openxmlformats.org/officeDocument/2006/relationships/image" Target="../media/image44.png"/><Relationship Id="rId11" Type="http://schemas.openxmlformats.org/officeDocument/2006/relationships/image" Target="../media/image49.svg"/><Relationship Id="rId5" Type="http://schemas.openxmlformats.org/officeDocument/2006/relationships/image" Target="../media/image43.emf"/><Relationship Id="rId15" Type="http://schemas.openxmlformats.org/officeDocument/2006/relationships/image" Target="../media/image53.svg"/><Relationship Id="rId23" Type="http://schemas.openxmlformats.org/officeDocument/2006/relationships/image" Target="../media/image61.svg"/><Relationship Id="rId10" Type="http://schemas.openxmlformats.org/officeDocument/2006/relationships/image" Target="../media/image48.png"/><Relationship Id="rId19" Type="http://schemas.openxmlformats.org/officeDocument/2006/relationships/image" Target="../media/image57.svg"/><Relationship Id="rId4" Type="http://schemas.openxmlformats.org/officeDocument/2006/relationships/oleObject" Target="../embeddings/oleObject1.bin"/><Relationship Id="rId9" Type="http://schemas.openxmlformats.org/officeDocument/2006/relationships/image" Target="../media/image47.svg"/><Relationship Id="rId14" Type="http://schemas.openxmlformats.org/officeDocument/2006/relationships/image" Target="../media/image52.png"/><Relationship Id="rId22" Type="http://schemas.openxmlformats.org/officeDocument/2006/relationships/image" Target="../media/image60.png"/></Relationships>
</file>

<file path=ppt/slides/_rels/slide15.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63.png"/><Relationship Id="rId2" Type="http://schemas.openxmlformats.org/officeDocument/2006/relationships/customXml" Target="../../customXml/item9.xml"/><Relationship Id="rId1" Type="http://schemas.openxmlformats.org/officeDocument/2006/relationships/customXml" Target="../../customXml/item8.xml"/><Relationship Id="rId6" Type="http://schemas.openxmlformats.org/officeDocument/2006/relationships/image" Target="../media/image62.emf"/><Relationship Id="rId5" Type="http://schemas.openxmlformats.org/officeDocument/2006/relationships/oleObject" Target="../embeddings/oleObject2.bin"/><Relationship Id="rId4"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64.jpe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62.emf"/><Relationship Id="rId5" Type="http://schemas.openxmlformats.org/officeDocument/2006/relationships/oleObject" Target="../embeddings/oleObject3.bin"/><Relationship Id="rId4" Type="http://schemas.openxmlformats.org/officeDocument/2006/relationships/notesSlide" Target="../notesSlides/notesSlide9.xml"/></Relationships>
</file>

<file path=ppt/slides/_rels/slide17.xml.rels><?xml version="1.0" encoding="UTF-8" standalone="yes"?>
<Relationships xmlns="http://schemas.openxmlformats.org/package/2006/relationships"><Relationship Id="rId8" Type="http://schemas.openxmlformats.org/officeDocument/2006/relationships/hyperlink" Target="https://www.gjensidige.dk/kundefordele/online-apotek" TargetMode="External"/><Relationship Id="rId3" Type="http://schemas.openxmlformats.org/officeDocument/2006/relationships/tags" Target="../tags/tag9.xml"/><Relationship Id="rId7" Type="http://schemas.openxmlformats.org/officeDocument/2006/relationships/hyperlink" Target="http://www.apopro.dk/partner/gjensidige" TargetMode="External"/><Relationship Id="rId2" Type="http://schemas.openxmlformats.org/officeDocument/2006/relationships/customXml" Target="../../customXml/item11.xml"/><Relationship Id="rId1" Type="http://schemas.openxmlformats.org/officeDocument/2006/relationships/customXml" Target="../../customXml/item10.xml"/><Relationship Id="rId6" Type="http://schemas.openxmlformats.org/officeDocument/2006/relationships/image" Target="../media/image65.emf"/><Relationship Id="rId5" Type="http://schemas.openxmlformats.org/officeDocument/2006/relationships/oleObject" Target="../embeddings/oleObject4.bin"/><Relationship Id="rId10" Type="http://schemas.openxmlformats.org/officeDocument/2006/relationships/image" Target="../media/image67.png"/><Relationship Id="rId4" Type="http://schemas.openxmlformats.org/officeDocument/2006/relationships/slideLayout" Target="../slideLayouts/slideLayout15.xml"/><Relationship Id="rId9" Type="http://schemas.openxmlformats.org/officeDocument/2006/relationships/image" Target="../media/image66.jp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90.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19.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8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0.xml"/></Relationships>
</file>

<file path=ppt/slides/_rels/slide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90.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90.xml"/><Relationship Id="rId4" Type="http://schemas.openxmlformats.org/officeDocument/2006/relationships/image" Target="../media/image34.svg"/></Relationships>
</file>

<file path=ppt/slides/_rels/slide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90.xml"/><Relationship Id="rId4" Type="http://schemas.openxmlformats.org/officeDocument/2006/relationships/image" Target="../media/image36.sv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0.xml"/><Relationship Id="rId1" Type="http://schemas.openxmlformats.org/officeDocument/2006/relationships/tags" Target="../tags/tag1.xml"/><Relationship Id="rId4" Type="http://schemas.openxmlformats.org/officeDocument/2006/relationships/image" Target="../media/image37.jpeg"/></Relationships>
</file>

<file path=ppt/slides/_rels/slide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slideLayout" Target="../slideLayouts/slideLayout11.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2" Type="http://schemas.openxmlformats.org/officeDocument/2006/relationships/hyperlink" Target="mailto:sundhed-salg@gjensidige.dk" TargetMode="External"/><Relationship Id="rId1" Type="http://schemas.openxmlformats.org/officeDocument/2006/relationships/slideLayout" Target="../slideLayouts/slideLayout90.xml"/></Relationships>
</file>

<file path=ppt/slides/_rels/slide9.xml.rels><?xml version="1.0" encoding="UTF-8" standalone="yes"?>
<Relationships xmlns="http://schemas.openxmlformats.org/package/2006/relationships"><Relationship Id="rId2" Type="http://schemas.openxmlformats.org/officeDocument/2006/relationships/hyperlink" Target="mailto:sundhed-salg@gjensidige.dk" TargetMode="External"/><Relationship Id="rId1" Type="http://schemas.openxmlformats.org/officeDocument/2006/relationships/slideLayout" Target="../slideLayouts/slideLayout9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lede 5" descr="Et billede, der indeholder person, udendørs, personer, gruppe&#10;&#10;Automatisk genereret beskrivelse">
            <a:extLst>
              <a:ext uri="{FF2B5EF4-FFF2-40B4-BE49-F238E27FC236}">
                <a16:creationId xmlns:a16="http://schemas.microsoft.com/office/drawing/2014/main" id="{0F7538B5-79AB-4031-BBF9-862D872366A1}"/>
              </a:ext>
            </a:extLst>
          </p:cNvPr>
          <p:cNvPicPr>
            <a:picLocks noChangeAspect="1"/>
          </p:cNvPicPr>
          <p:nvPr/>
        </p:nvPicPr>
        <p:blipFill rotWithShape="1">
          <a:blip r:embed="rId3"/>
          <a:srcRect b="14773"/>
          <a:stretch/>
        </p:blipFill>
        <p:spPr>
          <a:xfrm>
            <a:off x="20" y="11"/>
            <a:ext cx="12191980" cy="6857989"/>
          </a:xfrm>
          <a:prstGeom prst="rect">
            <a:avLst/>
          </a:prstGeom>
          <a:noFill/>
        </p:spPr>
      </p:pic>
      <p:sp>
        <p:nvSpPr>
          <p:cNvPr id="3" name="Pladsholder til sidefod 2">
            <a:extLst>
              <a:ext uri="{FF2B5EF4-FFF2-40B4-BE49-F238E27FC236}">
                <a16:creationId xmlns:a16="http://schemas.microsoft.com/office/drawing/2014/main" id="{9AB4C348-13AF-493F-B104-7E9B1D3A7B82}"/>
              </a:ext>
            </a:extLst>
          </p:cNvPr>
          <p:cNvSpPr>
            <a:spLocks noGrp="1"/>
          </p:cNvSpPr>
          <p:nvPr>
            <p:ph type="ftr" sz="quarter" idx="16"/>
          </p:nvPr>
        </p:nvSpPr>
        <p:spPr/>
        <p:txBody>
          <a:bodyPr/>
          <a:lstStyle/>
          <a:p>
            <a:pPr>
              <a:spcAft>
                <a:spcPts val="600"/>
              </a:spcAft>
            </a:pPr>
            <a:r>
              <a:rPr lang="da-DK" dirty="0"/>
              <a:t>Gjensidige Forsikring Group</a:t>
            </a:r>
          </a:p>
        </p:txBody>
      </p:sp>
      <p:sp>
        <p:nvSpPr>
          <p:cNvPr id="4" name="Pladsholder til slidenummer 3">
            <a:extLst>
              <a:ext uri="{FF2B5EF4-FFF2-40B4-BE49-F238E27FC236}">
                <a16:creationId xmlns:a16="http://schemas.microsoft.com/office/drawing/2014/main" id="{0F5AF502-7B0A-486D-84D4-8E4C8D2D838C}"/>
              </a:ext>
            </a:extLst>
          </p:cNvPr>
          <p:cNvSpPr>
            <a:spLocks noGrp="1"/>
          </p:cNvSpPr>
          <p:nvPr>
            <p:ph type="sldNum" sz="quarter" idx="17"/>
          </p:nvPr>
        </p:nvSpPr>
        <p:spPr/>
        <p:txBody>
          <a:bodyPr/>
          <a:lstStyle/>
          <a:p>
            <a:pPr>
              <a:spcAft>
                <a:spcPts val="600"/>
              </a:spcAft>
            </a:pPr>
            <a:fld id="{23AA811B-2EBD-4900-905E-5BE206449611}" type="slidenum">
              <a:rPr lang="da-DK" dirty="0" smtClean="0"/>
              <a:pPr>
                <a:spcAft>
                  <a:spcPts val="600"/>
                </a:spcAft>
              </a:pPr>
              <a:t>1</a:t>
            </a:fld>
            <a:endParaRPr lang="da-DK" dirty="0"/>
          </a:p>
        </p:txBody>
      </p:sp>
      <p:pic>
        <p:nvPicPr>
          <p:cNvPr id="10" name="Billede 9" descr="Et billede, der indeholder silhuet, Font/skrifttype, symbol&#10;&#10;Automatisk genereret beskrivelse">
            <a:extLst>
              <a:ext uri="{FF2B5EF4-FFF2-40B4-BE49-F238E27FC236}">
                <a16:creationId xmlns:a16="http://schemas.microsoft.com/office/drawing/2014/main" id="{8E892F7D-9BF7-C93D-85FA-5C8972D6C50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52384" y="4447148"/>
            <a:ext cx="2143697" cy="1276074"/>
          </a:xfrm>
          <a:prstGeom prst="rect">
            <a:avLst/>
          </a:prstGeom>
        </p:spPr>
      </p:pic>
      <p:sp>
        <p:nvSpPr>
          <p:cNvPr id="2" name="Tekstfelt 1">
            <a:extLst>
              <a:ext uri="{FF2B5EF4-FFF2-40B4-BE49-F238E27FC236}">
                <a16:creationId xmlns:a16="http://schemas.microsoft.com/office/drawing/2014/main" id="{4ED768F6-521D-2D02-BE8E-D32D48C5B413}"/>
              </a:ext>
            </a:extLst>
          </p:cNvPr>
          <p:cNvSpPr txBox="1"/>
          <p:nvPr/>
        </p:nvSpPr>
        <p:spPr>
          <a:xfrm>
            <a:off x="495919" y="5723222"/>
            <a:ext cx="6178062" cy="369332"/>
          </a:xfrm>
          <a:prstGeom prst="rect">
            <a:avLst/>
          </a:prstGeom>
          <a:noFill/>
        </p:spPr>
        <p:txBody>
          <a:bodyPr wrap="square">
            <a:spAutoFit/>
          </a:bodyPr>
          <a:lstStyle/>
          <a:p>
            <a:r>
              <a:rPr lang="da-DK" sz="1800" b="1" dirty="0">
                <a:solidFill>
                  <a:schemeClr val="accent2"/>
                </a:solidFill>
                <a:effectLst/>
                <a:latin typeface="Gjensidige Type" pitchFamily="2" charset="0"/>
                <a:ea typeface="Times New Roman" panose="02020603050405020304" pitchFamily="18" charset="0"/>
                <a:cs typeface="Times New Roman" panose="02020603050405020304" pitchFamily="18" charset="0"/>
              </a:rPr>
              <a:t>Vilkår: SF-E-25-1</a:t>
            </a:r>
            <a:endParaRPr lang="da-DK" dirty="0">
              <a:solidFill>
                <a:schemeClr val="accent2"/>
              </a:solidFill>
            </a:endParaRPr>
          </a:p>
        </p:txBody>
      </p:sp>
    </p:spTree>
    <p:extLst>
      <p:ext uri="{BB962C8B-B14F-4D97-AF65-F5344CB8AC3E}">
        <p14:creationId xmlns:p14="http://schemas.microsoft.com/office/powerpoint/2010/main" val="20242628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30900"/>
            <a:ext cx="10184400" cy="982800"/>
          </a:xfrm>
        </p:spPr>
        <p:txBody>
          <a:bodyPr/>
          <a:lstStyle/>
          <a:p>
            <a:r>
              <a:rPr lang="en-GB" err="1"/>
              <a:t>Kollektiv</a:t>
            </a:r>
            <a:r>
              <a:rPr lang="en-GB"/>
              <a:t> </a:t>
            </a:r>
            <a:r>
              <a:rPr lang="en-GB" err="1"/>
              <a:t>børnedækning</a:t>
            </a:r>
            <a:endParaRPr lang="da-DK"/>
          </a:p>
        </p:txBody>
      </p:sp>
      <p:sp>
        <p:nvSpPr>
          <p:cNvPr id="8" name="Tekstfelt 7">
            <a:extLst>
              <a:ext uri="{FF2B5EF4-FFF2-40B4-BE49-F238E27FC236}">
                <a16:creationId xmlns:a16="http://schemas.microsoft.com/office/drawing/2014/main" id="{102229FD-50FC-9C0A-80EF-991F7D0EA2ED}"/>
              </a:ext>
            </a:extLst>
          </p:cNvPr>
          <p:cNvSpPr txBox="1"/>
          <p:nvPr/>
        </p:nvSpPr>
        <p:spPr>
          <a:xfrm>
            <a:off x="450000" y="1571427"/>
            <a:ext cx="5375836" cy="4662815"/>
          </a:xfrm>
          <a:prstGeom prst="rect">
            <a:avLst/>
          </a:prstGeom>
          <a:noFill/>
        </p:spPr>
        <p:txBody>
          <a:bodyPr wrap="square" rtlCol="0">
            <a:spAutoFit/>
          </a:bodyPr>
          <a:lstStyle/>
          <a:p>
            <a:r>
              <a:rPr lang="da-DK" sz="1200" dirty="0">
                <a:solidFill>
                  <a:schemeClr val="accent1"/>
                </a:solidFill>
                <a:latin typeface="Gjensidige Type" pitchFamily="2" charset="0"/>
                <a:cs typeface="Arial" panose="020B0604020202020204" pitchFamily="34" charset="0"/>
              </a:rPr>
              <a:t>Med kollektiv børnedækning får medarbejderens børn (dine, mine og vores) under 24 år med folkeregisteradresse i Danmark, Sverige, Norge, Færøerne, Grønland eller Tyskland adgang til undersøgelse og behandling. </a:t>
            </a:r>
            <a:br>
              <a:rPr lang="da-DK" sz="1200" dirty="0">
                <a:solidFill>
                  <a:schemeClr val="accent1"/>
                </a:solidFill>
                <a:latin typeface="Gjensidige Type" pitchFamily="2" charset="0"/>
                <a:cs typeface="Arial" panose="020B0604020202020204" pitchFamily="34" charset="0"/>
              </a:rPr>
            </a:br>
            <a:br>
              <a:rPr lang="da-DK" sz="1200" dirty="0">
                <a:solidFill>
                  <a:schemeClr val="accent1"/>
                </a:solidFill>
                <a:latin typeface="Gjensidige Type" pitchFamily="2" charset="0"/>
                <a:cs typeface="Arial" panose="020B0604020202020204" pitchFamily="34" charset="0"/>
              </a:rPr>
            </a:br>
            <a:br>
              <a:rPr lang="da-DK" sz="1200" dirty="0">
                <a:solidFill>
                  <a:schemeClr val="accent1"/>
                </a:solidFill>
                <a:latin typeface="Gjensidige Type" pitchFamily="2" charset="0"/>
                <a:cs typeface="Arial" panose="020B0604020202020204" pitchFamily="34" charset="0"/>
              </a:rPr>
            </a:br>
            <a:endParaRPr lang="da-DK" sz="1200" b="1" dirty="0">
              <a:solidFill>
                <a:schemeClr val="accent1"/>
              </a:solidFill>
              <a:latin typeface="Gjensidige Type" pitchFamily="2" charset="0"/>
              <a:cs typeface="Arial" panose="020B0604020202020204" pitchFamily="34" charset="0"/>
            </a:endParaRPr>
          </a:p>
          <a:p>
            <a:pPr marL="171450" indent="-171450">
              <a:buFont typeface="Arial" panose="020B0604020202020204" pitchFamily="34" charset="0"/>
              <a:buChar char="•"/>
            </a:pPr>
            <a:r>
              <a:rPr lang="da-DK" sz="1100" b="1" dirty="0">
                <a:solidFill>
                  <a:schemeClr val="accent1"/>
                </a:solidFill>
                <a:latin typeface="Gjensidige Type" pitchFamily="2" charset="0"/>
                <a:cs typeface="Arial" panose="020B0604020202020204" pitchFamily="34" charset="0"/>
              </a:rPr>
              <a:t>Mistrivsel hos barnet</a:t>
            </a:r>
            <a:br>
              <a:rPr lang="da-DK" sz="1100" dirty="0">
                <a:solidFill>
                  <a:schemeClr val="accent1"/>
                </a:solidFill>
                <a:latin typeface="Gjensidige Type" pitchFamily="2" charset="0"/>
                <a:cs typeface="Arial" panose="020B0604020202020204" pitchFamily="34" charset="0"/>
              </a:rPr>
            </a:br>
            <a:r>
              <a:rPr lang="da-DK" sz="1100" dirty="0">
                <a:solidFill>
                  <a:schemeClr val="accent1"/>
                </a:solidFill>
                <a:latin typeface="Gjensidige Type" pitchFamily="2" charset="0"/>
                <a:cs typeface="Arial" panose="020B0604020202020204" pitchFamily="34" charset="0"/>
              </a:rPr>
              <a:t>Er barnet i længerevarende psykisk mistrivsel fx skoleværing eller bekymringer, kan vi tilbyde familien én digital rådgivningssamtale med henblik på at styrke forældrekompetencerne til at støtte barnet bedst muligt. Familien kan også få et skriftligt notat, som kan bruges i den videre kontakt med eksempelvis kommune, PPR eller dagtilbud.</a:t>
            </a:r>
            <a:br>
              <a:rPr lang="da-DK" sz="1100" dirty="0">
                <a:solidFill>
                  <a:schemeClr val="accent1"/>
                </a:solidFill>
                <a:latin typeface="Gjensidige Type" pitchFamily="2" charset="0"/>
                <a:cs typeface="Arial" panose="020B0604020202020204" pitchFamily="34" charset="0"/>
              </a:rPr>
            </a:br>
            <a:endParaRPr lang="da-DK" sz="1100" dirty="0">
              <a:solidFill>
                <a:schemeClr val="accent1"/>
              </a:solidFill>
              <a:latin typeface="Gjensidige Type" pitchFamily="2" charset="0"/>
              <a:cs typeface="Arial" panose="020B0604020202020204" pitchFamily="34" charset="0"/>
            </a:endParaRPr>
          </a:p>
          <a:p>
            <a:pPr marL="171450" indent="-171450">
              <a:buFont typeface="Arial" panose="020B0604020202020204" pitchFamily="34" charset="0"/>
              <a:buChar char="•"/>
            </a:pPr>
            <a:r>
              <a:rPr lang="da-DK" sz="1100" b="1" dirty="0">
                <a:solidFill>
                  <a:schemeClr val="accent1"/>
                </a:solidFill>
                <a:latin typeface="Gjensidige Type" pitchFamily="2" charset="0"/>
                <a:cs typeface="Arial" panose="020B0604020202020204" pitchFamily="34" charset="0"/>
              </a:rPr>
              <a:t>Sorgforløb</a:t>
            </a:r>
            <a:br>
              <a:rPr lang="da-DK" sz="1100" dirty="0">
                <a:solidFill>
                  <a:schemeClr val="accent1"/>
                </a:solidFill>
                <a:latin typeface="Gjensidige Type" pitchFamily="2" charset="0"/>
                <a:cs typeface="Arial" panose="020B0604020202020204" pitchFamily="34" charset="0"/>
              </a:rPr>
            </a:br>
            <a:r>
              <a:rPr lang="da-DK" sz="1100" dirty="0">
                <a:solidFill>
                  <a:schemeClr val="accent1"/>
                </a:solidFill>
                <a:latin typeface="Gjensidige Type" pitchFamily="2" charset="0"/>
                <a:cs typeface="Arial" panose="020B0604020202020204" pitchFamily="34" charset="0"/>
              </a:rPr>
              <a:t>I tilfælde af hovedforsikredes død, og deraf ophør af forsikringen, forlænges dækningen for psykolog for de kollektive børn, således at selskabet kan tilbyde et psykologforløb/sorgforløb med opstart indenfor 6 mdr. fra hovedforsikredes død. Er det kollektiv barn mindreårigt, kan den efterladte anden forælder eller anden primær omsorgsperson til barnet, deltage i forløbet uanset forsikringsforhold.</a:t>
            </a:r>
          </a:p>
          <a:p>
            <a:br>
              <a:rPr lang="da-DK" dirty="0">
                <a:solidFill>
                  <a:srgbClr val="253746"/>
                </a:solidFill>
                <a:latin typeface="Gjensidige Type Light" pitchFamily="2" charset="0"/>
                <a:cs typeface="Arial" panose="020B0604020202020204" pitchFamily="34" charset="0"/>
              </a:rPr>
            </a:br>
            <a:br>
              <a:rPr lang="da-DK" dirty="0">
                <a:solidFill>
                  <a:srgbClr val="253746"/>
                </a:solidFill>
                <a:latin typeface="Gjensidige Type Light" pitchFamily="2" charset="0"/>
                <a:cs typeface="Arial" panose="020B0604020202020204" pitchFamily="34" charset="0"/>
              </a:rPr>
            </a:br>
            <a:endParaRPr lang="en-GB" sz="2400" b="1" dirty="0">
              <a:solidFill>
                <a:srgbClr val="253746"/>
              </a:solidFill>
              <a:latin typeface="Arial" panose="020B0604020202020204" pitchFamily="34" charset="0"/>
              <a:cs typeface="Arial" panose="020B0604020202020204" pitchFamily="34" charset="0"/>
            </a:endParaRPr>
          </a:p>
        </p:txBody>
      </p:sp>
      <p:pic>
        <p:nvPicPr>
          <p:cNvPr id="4" name="Picture Placeholder 1">
            <a:extLst>
              <a:ext uri="{FF2B5EF4-FFF2-40B4-BE49-F238E27FC236}">
                <a16:creationId xmlns:a16="http://schemas.microsoft.com/office/drawing/2014/main" id="{546B4C95-3724-E218-6429-2BFFFBD9536F}"/>
              </a:ext>
            </a:extLst>
          </p:cNvPr>
          <p:cNvPicPr>
            <a:picLocks noChangeAspect="1"/>
          </p:cNvPicPr>
          <p:nvPr>
            <p:custDataLst>
              <p:tags r:id="rId1"/>
            </p:custDataLst>
          </p:nvPr>
        </p:nvPicPr>
        <p:blipFill rotWithShape="1">
          <a:blip r:embed="rId4">
            <a:extLst>
              <a:ext uri="{28A0092B-C50C-407E-A947-70E740481C1C}">
                <a14:useLocalDpi xmlns:a14="http://schemas.microsoft.com/office/drawing/2010/main" val="0"/>
              </a:ext>
            </a:extLst>
          </a:blip>
          <a:srcRect l="21972" r="21972"/>
          <a:stretch/>
        </p:blipFill>
        <p:spPr>
          <a:xfrm>
            <a:off x="6686494" y="360000"/>
            <a:ext cx="5162400" cy="6138000"/>
          </a:xfrm>
          <a:prstGeom prst="rect">
            <a:avLst/>
          </a:prstGeom>
        </p:spPr>
      </p:pic>
    </p:spTree>
    <p:extLst>
      <p:ext uri="{BB962C8B-B14F-4D97-AF65-F5344CB8AC3E}">
        <p14:creationId xmlns:p14="http://schemas.microsoft.com/office/powerpoint/2010/main" val="3262925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lede 4" descr="Et billede, der indeholder plante, blomst, anemone, udendørs&#10;&#10;Automatisk genereret beskrivelse">
            <a:extLst>
              <a:ext uri="{FF2B5EF4-FFF2-40B4-BE49-F238E27FC236}">
                <a16:creationId xmlns:a16="http://schemas.microsoft.com/office/drawing/2014/main" id="{E45D8CA2-0AEC-841A-4744-D60FAFCCC59D}"/>
              </a:ext>
            </a:extLst>
          </p:cNvPr>
          <p:cNvPicPr>
            <a:picLocks noChangeAspect="1"/>
          </p:cNvPicPr>
          <p:nvPr/>
        </p:nvPicPr>
        <p:blipFill rotWithShape="1">
          <a:blip r:embed="rId2">
            <a:extLst>
              <a:ext uri="{28A0092B-C50C-407E-A947-70E740481C1C}">
                <a14:useLocalDpi xmlns:a14="http://schemas.microsoft.com/office/drawing/2010/main" val="0"/>
              </a:ext>
            </a:extLst>
          </a:blip>
          <a:srcRect l="33264" t="-5301" r="11852" b="10602"/>
          <a:stretch/>
        </p:blipFill>
        <p:spPr>
          <a:xfrm>
            <a:off x="6133404" y="0"/>
            <a:ext cx="5646000" cy="6494462"/>
          </a:xfrm>
          <a:prstGeom prst="rect">
            <a:avLst/>
          </a:prstGeom>
        </p:spPr>
      </p:pic>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30900"/>
            <a:ext cx="10184400" cy="982800"/>
          </a:xfrm>
        </p:spPr>
        <p:txBody>
          <a:bodyPr/>
          <a:lstStyle/>
          <a:p>
            <a:r>
              <a:rPr lang="en-GB" dirty="0" err="1"/>
              <a:t>Lindring</a:t>
            </a:r>
            <a:endParaRPr lang="da-DK" dirty="0"/>
          </a:p>
        </p:txBody>
      </p:sp>
      <p:sp>
        <p:nvSpPr>
          <p:cNvPr id="8" name="Tekstfelt 7">
            <a:extLst>
              <a:ext uri="{FF2B5EF4-FFF2-40B4-BE49-F238E27FC236}">
                <a16:creationId xmlns:a16="http://schemas.microsoft.com/office/drawing/2014/main" id="{102229FD-50FC-9C0A-80EF-991F7D0EA2ED}"/>
              </a:ext>
            </a:extLst>
          </p:cNvPr>
          <p:cNvSpPr txBox="1"/>
          <p:nvPr/>
        </p:nvSpPr>
        <p:spPr>
          <a:xfrm>
            <a:off x="412596" y="1500973"/>
            <a:ext cx="5128867" cy="4462760"/>
          </a:xfrm>
          <a:prstGeom prst="rect">
            <a:avLst/>
          </a:prstGeom>
          <a:noFill/>
        </p:spPr>
        <p:txBody>
          <a:bodyPr wrap="square" rtlCol="0">
            <a:spAutoFit/>
          </a:bodyPr>
          <a:lstStyle/>
          <a:p>
            <a:pPr algn="l"/>
            <a:r>
              <a:rPr lang="da-DK" sz="1000" dirty="0">
                <a:solidFill>
                  <a:schemeClr val="tx2"/>
                </a:solidFill>
              </a:rPr>
              <a:t>Dækker lindrende, forebyggende, vedligeholdende og støttende behandling af kroniske/vedvarende lidelser i bevægeapparatet eller lidelser som påvirker bevægeapparatet som fx gigt, fibromyalgi, migræne, hjernerystelse eller sklerose. </a:t>
            </a:r>
            <a:r>
              <a:rPr lang="da-DK" sz="1000" b="1" dirty="0">
                <a:solidFill>
                  <a:schemeClr val="tx2"/>
                </a:solidFill>
              </a:rPr>
              <a:t>Medarbejderen er dækket uanset om sygdom/skade/lidelse er opstået inden eller efter forsikringen er trådt i kraft.</a:t>
            </a:r>
          </a:p>
          <a:p>
            <a:pPr algn="l"/>
            <a:endParaRPr lang="da-DK" sz="1000" dirty="0">
              <a:solidFill>
                <a:schemeClr val="tx2"/>
              </a:solidFill>
            </a:endParaRPr>
          </a:p>
          <a:p>
            <a:pPr algn="l"/>
            <a:r>
              <a:rPr lang="da-DK" sz="1000" dirty="0">
                <a:solidFill>
                  <a:schemeClr val="tx2"/>
                </a:solidFill>
              </a:rPr>
              <a:t>I alt dækkes </a:t>
            </a:r>
            <a:r>
              <a:rPr lang="da-DK" sz="1000" b="1" dirty="0">
                <a:solidFill>
                  <a:schemeClr val="tx2"/>
                </a:solidFill>
              </a:rPr>
              <a:t>bevægeapparatet </a:t>
            </a:r>
            <a:r>
              <a:rPr lang="da-DK" sz="1000" dirty="0">
                <a:solidFill>
                  <a:schemeClr val="tx2"/>
                </a:solidFill>
              </a:rPr>
              <a:t>med op til 12 behandlinger pr. løbende 12 måneder med </a:t>
            </a:r>
          </a:p>
          <a:p>
            <a:pPr marL="171450" indent="-171450" algn="l">
              <a:buFont typeface="Arial" panose="020B0604020202020204" pitchFamily="34" charset="0"/>
              <a:buChar char="•"/>
            </a:pPr>
            <a:r>
              <a:rPr lang="da-DK" sz="1000" dirty="0">
                <a:solidFill>
                  <a:schemeClr val="tx2"/>
                </a:solidFill>
              </a:rPr>
              <a:t>fysioterapi, </a:t>
            </a:r>
          </a:p>
          <a:p>
            <a:pPr marL="171450" indent="-171450" algn="l">
              <a:buFont typeface="Arial" panose="020B0604020202020204" pitchFamily="34" charset="0"/>
              <a:buChar char="•"/>
            </a:pPr>
            <a:r>
              <a:rPr lang="da-DK" sz="1000" dirty="0">
                <a:solidFill>
                  <a:schemeClr val="tx2"/>
                </a:solidFill>
              </a:rPr>
              <a:t>kiropraktik,</a:t>
            </a:r>
          </a:p>
          <a:p>
            <a:pPr marL="171450" indent="-171450" algn="l">
              <a:buFont typeface="Arial" panose="020B0604020202020204" pitchFamily="34" charset="0"/>
              <a:buChar char="•"/>
            </a:pPr>
            <a:r>
              <a:rPr lang="da-DK" sz="1000" dirty="0">
                <a:solidFill>
                  <a:schemeClr val="tx2"/>
                </a:solidFill>
              </a:rPr>
              <a:t>akupunktur</a:t>
            </a:r>
          </a:p>
          <a:p>
            <a:pPr marL="171450" indent="-171450" algn="l">
              <a:buFont typeface="Arial" panose="020B0604020202020204" pitchFamily="34" charset="0"/>
              <a:buChar char="•"/>
            </a:pPr>
            <a:r>
              <a:rPr lang="da-DK" sz="1000" dirty="0">
                <a:solidFill>
                  <a:schemeClr val="tx2"/>
                </a:solidFill>
              </a:rPr>
              <a:t>massage (kan højest udgøre 4 behandlinger).</a:t>
            </a:r>
          </a:p>
          <a:p>
            <a:pPr algn="l"/>
            <a:endParaRPr lang="da-DK" sz="1000" dirty="0">
              <a:solidFill>
                <a:schemeClr val="tx2"/>
              </a:solidFill>
            </a:endParaRPr>
          </a:p>
          <a:p>
            <a:pPr algn="l"/>
            <a:r>
              <a:rPr lang="da-DK" sz="1000" dirty="0">
                <a:solidFill>
                  <a:schemeClr val="tx2"/>
                </a:solidFill>
              </a:rPr>
              <a:t> Vi dækker også smerteforløb med kognitiv funktionel terapi (CFT). </a:t>
            </a:r>
          </a:p>
          <a:p>
            <a:pPr algn="l"/>
            <a:endParaRPr lang="da-DK" sz="1000" dirty="0">
              <a:solidFill>
                <a:schemeClr val="tx2"/>
              </a:solidFill>
            </a:endParaRPr>
          </a:p>
          <a:p>
            <a:pPr algn="l"/>
            <a:r>
              <a:rPr lang="da-DK" sz="1000" dirty="0">
                <a:solidFill>
                  <a:schemeClr val="tx2"/>
                </a:solidFill>
              </a:rPr>
              <a:t>Der er ikke henvisningskrav på kiropraktik, akupunktur og massage, mens henvisningskravet kan </a:t>
            </a:r>
            <a:r>
              <a:rPr lang="da-DK" sz="1000" dirty="0" err="1">
                <a:solidFill>
                  <a:schemeClr val="tx2"/>
                </a:solidFill>
              </a:rPr>
              <a:t>frakøbes</a:t>
            </a:r>
            <a:r>
              <a:rPr lang="da-DK" sz="1000" dirty="0">
                <a:solidFill>
                  <a:schemeClr val="tx2"/>
                </a:solidFill>
              </a:rPr>
              <a:t> på fysioterapi. </a:t>
            </a:r>
          </a:p>
          <a:p>
            <a:pPr algn="l"/>
            <a:endParaRPr lang="da-DK" sz="1000" dirty="0">
              <a:solidFill>
                <a:schemeClr val="tx2"/>
              </a:solidFill>
            </a:endParaRPr>
          </a:p>
          <a:p>
            <a:pPr algn="l"/>
            <a:r>
              <a:rPr lang="da-DK" sz="1000" dirty="0">
                <a:solidFill>
                  <a:schemeClr val="tx2"/>
                </a:solidFill>
              </a:rPr>
              <a:t>Derudover tilbydes samtaler for </a:t>
            </a:r>
            <a:r>
              <a:rPr lang="da-DK" sz="1000" b="1" dirty="0">
                <a:solidFill>
                  <a:schemeClr val="tx2"/>
                </a:solidFill>
              </a:rPr>
              <a:t>kroniske psykiske lidelser </a:t>
            </a:r>
            <a:r>
              <a:rPr lang="da-DK" sz="1000" dirty="0">
                <a:solidFill>
                  <a:schemeClr val="tx2"/>
                </a:solidFill>
              </a:rPr>
              <a:t>som ADHD, </a:t>
            </a:r>
            <a:r>
              <a:rPr lang="da-DK" sz="1000" dirty="0" err="1">
                <a:solidFill>
                  <a:schemeClr val="tx2"/>
                </a:solidFill>
              </a:rPr>
              <a:t>autismespektrumforstyrrelser</a:t>
            </a:r>
            <a:r>
              <a:rPr lang="da-DK" sz="1000" dirty="0">
                <a:solidFill>
                  <a:schemeClr val="tx2"/>
                </a:solidFill>
              </a:rPr>
              <a:t>, spiseforstyrrelser, angst og depression. Der kan gives op 1 forløb om året, som består af 5 online sessioner. Sessioner kan tilgås direkte af medarbejderen uden forudgående godkendelse af Gjensidige (uden henvisning). </a:t>
            </a:r>
          </a:p>
          <a:p>
            <a:pPr algn="l"/>
            <a:endParaRPr lang="da-DK" sz="1000" dirty="0">
              <a:solidFill>
                <a:schemeClr val="tx2"/>
              </a:solidFill>
            </a:endParaRPr>
          </a:p>
          <a:p>
            <a:r>
              <a:rPr lang="da-DK" sz="1000" dirty="0">
                <a:solidFill>
                  <a:srgbClr val="090C33"/>
                </a:solidFill>
                <a:effectLst/>
                <a:ea typeface="Gjensidige Type Light" pitchFamily="2" charset="0"/>
                <a:cs typeface="Times New Roman" panose="02020603050405020304" pitchFamily="18" charset="0"/>
              </a:rPr>
              <a:t>Ønsker du behandling for kroniske/vedvarende lidelser i bevægeapparatet kan du anmelde på vores selvbetjeningsløsning Min side. Hvis du ønsker at booke tid hos en onlinepsykolog, finder du guiden under "Mine dækninger og betingelser" - "Lindring: Online Psykolog".</a:t>
            </a:r>
          </a:p>
          <a:p>
            <a:pPr algn="l"/>
            <a:endParaRPr lang="da-DK" sz="1000" dirty="0">
              <a:solidFill>
                <a:schemeClr val="tx2"/>
              </a:solidFill>
            </a:endParaRPr>
          </a:p>
        </p:txBody>
      </p:sp>
    </p:spTree>
    <p:extLst>
      <p:ext uri="{BB962C8B-B14F-4D97-AF65-F5344CB8AC3E}">
        <p14:creationId xmlns:p14="http://schemas.microsoft.com/office/powerpoint/2010/main" val="22840260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2">
            <a:extLst>
              <a:ext uri="{FF2B5EF4-FFF2-40B4-BE49-F238E27FC236}">
                <a16:creationId xmlns:a16="http://schemas.microsoft.com/office/drawing/2014/main" id="{ADA9C46F-AEF0-09B8-85D9-ADBBE6BCFE11}"/>
              </a:ext>
            </a:extLst>
          </p:cNvPr>
          <p:cNvPicPr>
            <a:picLocks noGrp="1" noChangeAspect="1"/>
          </p:cNvPicPr>
          <p:nvPr>
            <p:ph type="pic" sz="quarter" idx="18"/>
            <p:custDataLst>
              <p:tags r:id="rId1"/>
            </p:custDataLst>
          </p:nvPr>
        </p:nvPicPr>
        <p:blipFill rotWithShape="1">
          <a:blip r:embed="rId3">
            <a:extLst>
              <a:ext uri="{28A0092B-C50C-407E-A947-70E740481C1C}">
                <a14:useLocalDpi xmlns:a14="http://schemas.microsoft.com/office/drawing/2010/main" val="0"/>
              </a:ext>
            </a:extLst>
          </a:blip>
          <a:srcRect l="30256" r="30244"/>
          <a:stretch/>
        </p:blipFill>
        <p:spPr>
          <a:xfrm>
            <a:off x="4228923" y="0"/>
            <a:ext cx="4064400" cy="6857999"/>
          </a:xfrm>
        </p:spPr>
      </p:pic>
      <p:sp>
        <p:nvSpPr>
          <p:cNvPr id="5" name="Pladsholder til sidefod 4">
            <a:extLst>
              <a:ext uri="{FF2B5EF4-FFF2-40B4-BE49-F238E27FC236}">
                <a16:creationId xmlns:a16="http://schemas.microsoft.com/office/drawing/2014/main" id="{95B3CD1D-CB65-3579-4F3C-442AFC6AE175}"/>
              </a:ext>
            </a:extLst>
          </p:cNvPr>
          <p:cNvSpPr>
            <a:spLocks noGrp="1"/>
          </p:cNvSpPr>
          <p:nvPr>
            <p:ph type="ftr" sz="quarter" idx="16"/>
          </p:nvPr>
        </p:nvSpPr>
        <p:spPr/>
        <p:txBody>
          <a:bodyPr/>
          <a:lstStyle/>
          <a:p>
            <a:r>
              <a:rPr lang="da-DK"/>
              <a:t>Gjensidige Forsikring Group</a:t>
            </a:r>
          </a:p>
        </p:txBody>
      </p:sp>
      <p:sp>
        <p:nvSpPr>
          <p:cNvPr id="6" name="Pladsholder til slidenummer 5">
            <a:extLst>
              <a:ext uri="{FF2B5EF4-FFF2-40B4-BE49-F238E27FC236}">
                <a16:creationId xmlns:a16="http://schemas.microsoft.com/office/drawing/2014/main" id="{05CC49F6-4157-65D5-E122-815AA3DBB9CC}"/>
              </a:ext>
            </a:extLst>
          </p:cNvPr>
          <p:cNvSpPr>
            <a:spLocks noGrp="1"/>
          </p:cNvSpPr>
          <p:nvPr>
            <p:ph type="sldNum" sz="quarter" idx="17"/>
          </p:nvPr>
        </p:nvSpPr>
        <p:spPr/>
        <p:txBody>
          <a:bodyPr/>
          <a:lstStyle/>
          <a:p>
            <a:fld id="{23AA811B-2EBD-4900-905E-5BE206449611}" type="slidenum">
              <a:rPr lang="da-DK" smtClean="0"/>
              <a:pPr/>
              <a:t>12</a:t>
            </a:fld>
            <a:endParaRPr lang="da-DK"/>
          </a:p>
        </p:txBody>
      </p:sp>
      <p:sp>
        <p:nvSpPr>
          <p:cNvPr id="9" name="Titel 3">
            <a:extLst>
              <a:ext uri="{FF2B5EF4-FFF2-40B4-BE49-F238E27FC236}">
                <a16:creationId xmlns:a16="http://schemas.microsoft.com/office/drawing/2014/main" id="{B12C9886-1C20-046C-2F3E-C54F3AA5AEB9}"/>
              </a:ext>
            </a:extLst>
          </p:cNvPr>
          <p:cNvSpPr txBox="1">
            <a:spLocks/>
          </p:cNvSpPr>
          <p:nvPr/>
        </p:nvSpPr>
        <p:spPr>
          <a:xfrm>
            <a:off x="376238" y="187893"/>
            <a:ext cx="8066681" cy="1199117"/>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nSpc>
                <a:spcPct val="150000"/>
              </a:lnSpc>
            </a:pPr>
            <a:r>
              <a:rPr lang="da-DK"/>
              <a:t>Online Læge</a:t>
            </a:r>
            <a:br>
              <a:rPr lang="da-DK"/>
            </a:br>
            <a:r>
              <a:rPr lang="da-DK" sz="1800"/>
              <a:t>- tal med en læge via mobilen</a:t>
            </a:r>
          </a:p>
        </p:txBody>
      </p:sp>
      <p:sp>
        <p:nvSpPr>
          <p:cNvPr id="10" name="Tekstfelt 3">
            <a:extLst>
              <a:ext uri="{FF2B5EF4-FFF2-40B4-BE49-F238E27FC236}">
                <a16:creationId xmlns:a16="http://schemas.microsoft.com/office/drawing/2014/main" id="{E196E1D6-F1DF-DE70-C40D-5DE9177EE789}"/>
              </a:ext>
            </a:extLst>
          </p:cNvPr>
          <p:cNvSpPr txBox="1"/>
          <p:nvPr/>
        </p:nvSpPr>
        <p:spPr>
          <a:xfrm>
            <a:off x="569558" y="1694998"/>
            <a:ext cx="3856714" cy="3513984"/>
          </a:xfrm>
          <a:prstGeom prst="rect">
            <a:avLst/>
          </a:prstGeom>
          <a:noFill/>
        </p:spPr>
        <p:txBody>
          <a:bodyPr wrap="square" lIns="216000" tIns="216000" rIns="216000" bIns="21600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200" b="1" i="0" u="none" strike="noStrike" kern="1200" cap="none" spc="0" normalizeH="0" baseline="0" noProof="0" dirty="0">
                <a:ln>
                  <a:noFill/>
                </a:ln>
                <a:solidFill>
                  <a:srgbClr val="090C33"/>
                </a:solidFill>
                <a:effectLst/>
                <a:uLnTx/>
                <a:uFillTx/>
                <a:ea typeface="+mn-ea"/>
                <a:cs typeface="+mn-cs"/>
              </a:rPr>
              <a:t>Fordele ved at benytte Online Læge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2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Kort ventetid: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Oftest kun 5 - 10 min. ventetid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0"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Lange åbningstider: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Åbent alle dage, 365 dage om året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Fuld service: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Lægefaglig rådgivning og recepter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Ingen rejsetid: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Hjemmefra, på arbejdet eller på rejsen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0"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Chat med lægen: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Send og modtag beskeder og dokumenter fra lægen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100" dirty="0">
              <a:solidFill>
                <a:srgbClr val="090C33"/>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ea typeface="+mn-ea"/>
                <a:cs typeface="+mn-cs"/>
              </a:rPr>
              <a:t>Dækker hele husstanden</a:t>
            </a:r>
            <a:endParaRPr kumimoji="0" lang="en-GB" sz="1100" b="0" i="0" u="none" strike="noStrike" kern="1200" cap="none" spc="0" normalizeH="0" baseline="0" noProof="0" dirty="0">
              <a:ln>
                <a:noFill/>
              </a:ln>
              <a:solidFill>
                <a:srgbClr val="090C33"/>
              </a:solidFill>
              <a:effectLst/>
              <a:uLnTx/>
              <a:uFillTx/>
              <a:ea typeface="+mn-ea"/>
              <a:cs typeface="+mn-cs"/>
            </a:endParaRPr>
          </a:p>
        </p:txBody>
      </p:sp>
      <p:sp>
        <p:nvSpPr>
          <p:cNvPr id="11" name="Tekstfelt 3">
            <a:extLst>
              <a:ext uri="{FF2B5EF4-FFF2-40B4-BE49-F238E27FC236}">
                <a16:creationId xmlns:a16="http://schemas.microsoft.com/office/drawing/2014/main" id="{F72684A2-AD24-0865-EDEA-56853041EC95}"/>
              </a:ext>
            </a:extLst>
          </p:cNvPr>
          <p:cNvSpPr txBox="1"/>
          <p:nvPr/>
        </p:nvSpPr>
        <p:spPr>
          <a:xfrm>
            <a:off x="8280971" y="1602959"/>
            <a:ext cx="3133608" cy="3175430"/>
          </a:xfrm>
          <a:prstGeom prst="rect">
            <a:avLst/>
          </a:prstGeom>
          <a:noFill/>
        </p:spPr>
        <p:txBody>
          <a:bodyPr wrap="square" lIns="216000" tIns="216000" rIns="216000" bIns="21600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200" b="1" i="0" u="none" strike="noStrike" kern="1200" cap="none" spc="0" normalizeH="0" baseline="0" noProof="0" dirty="0">
                <a:ln>
                  <a:noFill/>
                </a:ln>
                <a:solidFill>
                  <a:srgbClr val="090C33"/>
                </a:solidFill>
                <a:effectLst/>
                <a:uLnTx/>
                <a:uFillTx/>
                <a:ea typeface="+mn-ea"/>
                <a:cs typeface="+mn-cs"/>
              </a:rPr>
              <a:t>Medarbejderen kan fx få hjælp til: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2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Allergi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Astma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Forkølelse og influenza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Øreinfektion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Øjeninfektion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Hovedpine og migræne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Muskel- og ledsmerter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Graviditet og amning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Prævention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Psykiske lidelser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Søvnproblemer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Urinvejsinfektion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Opkast og diarré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Hududslæt, eksem og insektbid</a:t>
            </a:r>
            <a:endParaRPr kumimoji="0" lang="en-GB" sz="1100" b="0" i="0" u="none" strike="noStrike" kern="1200" cap="none" spc="0" normalizeH="0" baseline="0" noProof="0" dirty="0">
              <a:ln>
                <a:noFill/>
              </a:ln>
              <a:solidFill>
                <a:srgbClr val="090C33"/>
              </a:solidFill>
              <a:effectLst/>
              <a:uLnTx/>
              <a:uFillTx/>
              <a:latin typeface="Gjensidige Type Light" pitchFamily="2" charset="0"/>
            </a:endParaRPr>
          </a:p>
        </p:txBody>
      </p:sp>
    </p:spTree>
    <p:extLst>
      <p:ext uri="{BB962C8B-B14F-4D97-AF65-F5344CB8AC3E}">
        <p14:creationId xmlns:p14="http://schemas.microsoft.com/office/powerpoint/2010/main" val="41536953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descr="Et billede, der indeholder tøj, person, møbel, bænk&#10;&#10;Automatisk genereret beskrivelse">
            <a:extLst>
              <a:ext uri="{FF2B5EF4-FFF2-40B4-BE49-F238E27FC236}">
                <a16:creationId xmlns:a16="http://schemas.microsoft.com/office/drawing/2014/main" id="{D6308BDB-0EE4-9155-1BB3-40548E05DBDF}"/>
              </a:ext>
            </a:extLst>
          </p:cNvPr>
          <p:cNvPicPr>
            <a:picLocks noChangeAspect="1"/>
          </p:cNvPicPr>
          <p:nvPr/>
        </p:nvPicPr>
        <p:blipFill rotWithShape="1">
          <a:blip r:embed="rId2">
            <a:extLst>
              <a:ext uri="{28A0092B-C50C-407E-A947-70E740481C1C}">
                <a14:useLocalDpi xmlns:a14="http://schemas.microsoft.com/office/drawing/2010/main" val="0"/>
              </a:ext>
            </a:extLst>
          </a:blip>
          <a:srcRect l="45116" b="10463"/>
          <a:stretch/>
        </p:blipFill>
        <p:spPr>
          <a:xfrm>
            <a:off x="6133404" y="363538"/>
            <a:ext cx="5646000" cy="6140450"/>
          </a:xfrm>
          <a:prstGeom prst="rect">
            <a:avLst/>
          </a:prstGeom>
        </p:spPr>
      </p:pic>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84740"/>
            <a:ext cx="10184400" cy="982800"/>
          </a:xfrm>
        </p:spPr>
        <p:txBody>
          <a:bodyPr/>
          <a:lstStyle/>
          <a:p>
            <a:r>
              <a:rPr lang="en-GB" err="1"/>
              <a:t>Tidlig</a:t>
            </a:r>
            <a:r>
              <a:rPr lang="en-GB"/>
              <a:t> </a:t>
            </a:r>
            <a:r>
              <a:rPr lang="en-GB" err="1"/>
              <a:t>støtte</a:t>
            </a:r>
            <a:endParaRPr lang="da-DK"/>
          </a:p>
        </p:txBody>
      </p:sp>
      <p:sp>
        <p:nvSpPr>
          <p:cNvPr id="8" name="Tekstfelt 7">
            <a:extLst>
              <a:ext uri="{FF2B5EF4-FFF2-40B4-BE49-F238E27FC236}">
                <a16:creationId xmlns:a16="http://schemas.microsoft.com/office/drawing/2014/main" id="{102229FD-50FC-9C0A-80EF-991F7D0EA2ED}"/>
              </a:ext>
            </a:extLst>
          </p:cNvPr>
          <p:cNvSpPr txBox="1"/>
          <p:nvPr/>
        </p:nvSpPr>
        <p:spPr>
          <a:xfrm>
            <a:off x="450000" y="1789068"/>
            <a:ext cx="5188800" cy="1938992"/>
          </a:xfrm>
          <a:prstGeom prst="rect">
            <a:avLst/>
          </a:prstGeom>
          <a:noFill/>
        </p:spPr>
        <p:txBody>
          <a:bodyPr wrap="square" rtlCol="0">
            <a:spAutoFit/>
          </a:bodyPr>
          <a:lstStyle/>
          <a:p>
            <a:pPr marL="342900" indent="-342900">
              <a:buFont typeface="Arial" panose="020B0604020202020204" pitchFamily="34" charset="0"/>
              <a:buChar char="•"/>
            </a:pPr>
            <a:r>
              <a:rPr lang="da-DK" sz="1600" dirty="0">
                <a:solidFill>
                  <a:schemeClr val="accent1"/>
                </a:solidFill>
                <a:cs typeface="Arial" panose="020B0604020202020204" pitchFamily="34" charset="0"/>
              </a:rPr>
              <a:t>Er medarbejderen i risiko for langtidssygefravær, kan der igangsættes en tidlig indsats. </a:t>
            </a:r>
          </a:p>
          <a:p>
            <a:pPr marL="342900" indent="-342900">
              <a:buFont typeface="Arial" panose="020B0604020202020204" pitchFamily="34" charset="0"/>
              <a:buChar char="•"/>
            </a:pPr>
            <a:endParaRPr lang="da-DK" sz="1600" dirty="0">
              <a:solidFill>
                <a:schemeClr val="accent1"/>
              </a:solidFill>
              <a:cs typeface="Arial" panose="020B0604020202020204" pitchFamily="34" charset="0"/>
            </a:endParaRPr>
          </a:p>
          <a:p>
            <a:pPr marL="342900" indent="-342900">
              <a:buFont typeface="Arial" panose="020B0604020202020204" pitchFamily="34" charset="0"/>
              <a:buChar char="•"/>
            </a:pPr>
            <a:r>
              <a:rPr lang="da-DK" sz="1200" dirty="0">
                <a:solidFill>
                  <a:schemeClr val="accent1"/>
                </a:solidFill>
                <a:cs typeface="Arial" panose="020B0604020202020204" pitchFamily="34" charset="0"/>
              </a:rPr>
              <a:t>Den tidlige indsats kan være i samarbejde med medarbejderens pensionsselskab. På den måde står vi stærkere sammen om at støtte, rådgive og behovsafklare indsatser for at bevare medarbejdernes arbejdsdygtighed.</a:t>
            </a:r>
            <a:br>
              <a:rPr lang="en-GB" dirty="0">
                <a:solidFill>
                  <a:srgbClr val="253746"/>
                </a:solidFill>
                <a:latin typeface="Gjensidige Type Light" pitchFamily="2" charset="0"/>
                <a:cs typeface="Arial" panose="020B0604020202020204" pitchFamily="34" charset="0"/>
              </a:rPr>
            </a:br>
            <a:endParaRPr lang="en-GB" sz="2400" b="1" dirty="0">
              <a:solidFill>
                <a:srgbClr val="25374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33687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kt 10" hidden="1">
            <a:extLst>
              <a:ext uri="{FF2B5EF4-FFF2-40B4-BE49-F238E27FC236}">
                <a16:creationId xmlns:a16="http://schemas.microsoft.com/office/drawing/2014/main" id="{EC4E55B9-8FA3-4027-AAAB-AF4D4A58351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11" name="Objekt 10" hidden="1">
                        <a:extLst>
                          <a:ext uri="{FF2B5EF4-FFF2-40B4-BE49-F238E27FC236}">
                            <a16:creationId xmlns:a16="http://schemas.microsoft.com/office/drawing/2014/main" id="{EC4E55B9-8FA3-4027-AAAB-AF4D4A58351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EDE73D68-B270-47F8-A976-88FAB318AA97}"/>
              </a:ext>
            </a:extLst>
          </p:cNvPr>
          <p:cNvSpPr>
            <a:spLocks noGrp="1"/>
          </p:cNvSpPr>
          <p:nvPr>
            <p:ph type="title"/>
          </p:nvPr>
        </p:nvSpPr>
        <p:spPr>
          <a:xfrm>
            <a:off x="387683" y="502503"/>
            <a:ext cx="10184400" cy="554433"/>
          </a:xfrm>
        </p:spPr>
        <p:txBody>
          <a:bodyPr vert="horz"/>
          <a:lstStyle/>
          <a:p>
            <a:r>
              <a:rPr lang="da-DK" b="1">
                <a:latin typeface="+mn-lt"/>
              </a:rPr>
              <a:t>FLOW TIDLIG STØTTE</a:t>
            </a:r>
          </a:p>
        </p:txBody>
      </p:sp>
      <p:cxnSp>
        <p:nvCxnSpPr>
          <p:cNvPr id="47" name="Lige pilforbindelse 46">
            <a:extLst>
              <a:ext uri="{FF2B5EF4-FFF2-40B4-BE49-F238E27FC236}">
                <a16:creationId xmlns:a16="http://schemas.microsoft.com/office/drawing/2014/main" id="{FA9BE8C9-E4DB-4DE4-AB75-7D7C7B8DB3E8}"/>
              </a:ext>
            </a:extLst>
          </p:cNvPr>
          <p:cNvCxnSpPr>
            <a:cxnSpLocks/>
            <a:endCxn id="51" idx="1"/>
          </p:cNvCxnSpPr>
          <p:nvPr/>
        </p:nvCxnSpPr>
        <p:spPr>
          <a:xfrm flipV="1">
            <a:off x="854978" y="3132105"/>
            <a:ext cx="288032" cy="494862"/>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49" name="Rektangel 48">
            <a:extLst>
              <a:ext uri="{FF2B5EF4-FFF2-40B4-BE49-F238E27FC236}">
                <a16:creationId xmlns:a16="http://schemas.microsoft.com/office/drawing/2014/main" id="{BDB1837B-305D-405A-AD56-15A2C2EA9F19}"/>
              </a:ext>
            </a:extLst>
          </p:cNvPr>
          <p:cNvSpPr/>
          <p:nvPr/>
        </p:nvSpPr>
        <p:spPr>
          <a:xfrm>
            <a:off x="4672904" y="2924940"/>
            <a:ext cx="1627964" cy="227478"/>
          </a:xfrm>
          <a:prstGeom prst="rect">
            <a:avLst/>
          </a:prstGeom>
          <a:no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Screeningsmodel </a:t>
            </a:r>
            <a:r>
              <a:rPr lang="da-DK" sz="1100">
                <a:solidFill>
                  <a:schemeClr val="tx2"/>
                </a:solidFill>
              </a:rPr>
              <a:t>Kundens vurderes til at være i risiko for langtidssygefravær </a:t>
            </a:r>
          </a:p>
        </p:txBody>
      </p:sp>
      <p:sp>
        <p:nvSpPr>
          <p:cNvPr id="50" name="Rektangel 49">
            <a:extLst>
              <a:ext uri="{FF2B5EF4-FFF2-40B4-BE49-F238E27FC236}">
                <a16:creationId xmlns:a16="http://schemas.microsoft.com/office/drawing/2014/main" id="{9C3A6AB0-1C5D-43ED-8C65-7FD79942E291}"/>
              </a:ext>
            </a:extLst>
          </p:cNvPr>
          <p:cNvSpPr/>
          <p:nvPr/>
        </p:nvSpPr>
        <p:spPr>
          <a:xfrm>
            <a:off x="6844280" y="2915414"/>
            <a:ext cx="2208332" cy="708866"/>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Sundhedsfaglig vurdering </a:t>
            </a:r>
            <a:r>
              <a:rPr lang="da-DK" sz="1100">
                <a:solidFill>
                  <a:schemeClr val="tx2"/>
                </a:solidFill>
              </a:rPr>
              <a:t>pba. anmeldelse samt tidligere skadeshistorik.</a:t>
            </a:r>
          </a:p>
          <a:p>
            <a:pPr algn="ctr"/>
            <a:r>
              <a:rPr lang="da-DK" sz="1100" b="1">
                <a:solidFill>
                  <a:schemeClr val="tx2"/>
                </a:solidFill>
              </a:rPr>
              <a:t>Omsorgskontakt til kunde </a:t>
            </a:r>
            <a:endParaRPr lang="da-DK" sz="1100">
              <a:solidFill>
                <a:schemeClr val="tx2"/>
              </a:solidFill>
            </a:endParaRPr>
          </a:p>
        </p:txBody>
      </p:sp>
      <p:sp>
        <p:nvSpPr>
          <p:cNvPr id="51" name="Rektangel 50">
            <a:extLst>
              <a:ext uri="{FF2B5EF4-FFF2-40B4-BE49-F238E27FC236}">
                <a16:creationId xmlns:a16="http://schemas.microsoft.com/office/drawing/2014/main" id="{E4006177-44C5-431E-A1CE-FA6A0F5C6DDA}"/>
              </a:ext>
            </a:extLst>
          </p:cNvPr>
          <p:cNvSpPr/>
          <p:nvPr/>
        </p:nvSpPr>
        <p:spPr>
          <a:xfrm>
            <a:off x="1143010" y="2915414"/>
            <a:ext cx="1500146" cy="43338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Registrering</a:t>
            </a:r>
            <a:br>
              <a:rPr lang="da-DK" sz="1100" b="1">
                <a:solidFill>
                  <a:schemeClr val="tx2"/>
                </a:solidFill>
              </a:rPr>
            </a:br>
            <a:r>
              <a:rPr lang="da-DK" sz="1100">
                <a:solidFill>
                  <a:schemeClr val="tx2"/>
                </a:solidFill>
              </a:rPr>
              <a:t>af Tidlig støtte dækning</a:t>
            </a:r>
          </a:p>
        </p:txBody>
      </p:sp>
      <p:cxnSp>
        <p:nvCxnSpPr>
          <p:cNvPr id="52" name="Lige pilforbindelse 51">
            <a:extLst>
              <a:ext uri="{FF2B5EF4-FFF2-40B4-BE49-F238E27FC236}">
                <a16:creationId xmlns:a16="http://schemas.microsoft.com/office/drawing/2014/main" id="{07A79500-9C3C-4809-B045-75C285EB6554}"/>
              </a:ext>
            </a:extLst>
          </p:cNvPr>
          <p:cNvCxnSpPr>
            <a:cxnSpLocks/>
            <a:stCxn id="51" idx="3"/>
            <a:endCxn id="49" idx="1"/>
          </p:cNvCxnSpPr>
          <p:nvPr/>
        </p:nvCxnSpPr>
        <p:spPr>
          <a:xfrm flipV="1">
            <a:off x="2643156" y="3038679"/>
            <a:ext cx="2029748" cy="93426"/>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55" name="Rektangel 54">
            <a:extLst>
              <a:ext uri="{FF2B5EF4-FFF2-40B4-BE49-F238E27FC236}">
                <a16:creationId xmlns:a16="http://schemas.microsoft.com/office/drawing/2014/main" id="{8C94C99D-39D1-4261-945C-14A41E7264CD}"/>
              </a:ext>
            </a:extLst>
          </p:cNvPr>
          <p:cNvSpPr/>
          <p:nvPr/>
        </p:nvSpPr>
        <p:spPr>
          <a:xfrm>
            <a:off x="9836360" y="2822140"/>
            <a:ext cx="1682125"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a:solidFill>
                  <a:schemeClr val="tx2"/>
                </a:solidFill>
              </a:rPr>
              <a:t>Kunden </a:t>
            </a:r>
            <a:r>
              <a:rPr lang="da-DK" sz="1100" b="1">
                <a:solidFill>
                  <a:schemeClr val="tx2"/>
                </a:solidFill>
              </a:rPr>
              <a:t>ønsker ikke </a:t>
            </a:r>
            <a:r>
              <a:rPr lang="da-DK" sz="1100">
                <a:solidFill>
                  <a:schemeClr val="tx2"/>
                </a:solidFill>
              </a:rPr>
              <a:t>videregivelse til pensionsselskab</a:t>
            </a:r>
          </a:p>
        </p:txBody>
      </p:sp>
      <p:sp>
        <p:nvSpPr>
          <p:cNvPr id="56" name="Rektangel 55">
            <a:extLst>
              <a:ext uri="{FF2B5EF4-FFF2-40B4-BE49-F238E27FC236}">
                <a16:creationId xmlns:a16="http://schemas.microsoft.com/office/drawing/2014/main" id="{1E5A425A-F521-4472-99F8-091FCAEB462D}"/>
              </a:ext>
            </a:extLst>
          </p:cNvPr>
          <p:cNvSpPr/>
          <p:nvPr/>
        </p:nvSpPr>
        <p:spPr>
          <a:xfrm>
            <a:off x="2625412" y="2903839"/>
            <a:ext cx="2086206" cy="1097627"/>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Kunden anmelder</a:t>
            </a:r>
          </a:p>
          <a:p>
            <a:pPr algn="ctr"/>
            <a:r>
              <a:rPr lang="da-DK" sz="1100" b="1">
                <a:solidFill>
                  <a:schemeClr val="tx2"/>
                </a:solidFill>
              </a:rPr>
              <a:t>skade </a:t>
            </a:r>
            <a:r>
              <a:rPr lang="da-DK" sz="1100">
                <a:solidFill>
                  <a:schemeClr val="tx2"/>
                </a:solidFill>
              </a:rPr>
              <a:t>til sundheds-forsikringen på Min side</a:t>
            </a:r>
          </a:p>
        </p:txBody>
      </p:sp>
      <p:sp>
        <p:nvSpPr>
          <p:cNvPr id="60" name="Rektangel 59">
            <a:extLst>
              <a:ext uri="{FF2B5EF4-FFF2-40B4-BE49-F238E27FC236}">
                <a16:creationId xmlns:a16="http://schemas.microsoft.com/office/drawing/2014/main" id="{D7A700CF-4538-4B6C-A100-FD60397772D8}"/>
              </a:ext>
            </a:extLst>
          </p:cNvPr>
          <p:cNvSpPr/>
          <p:nvPr/>
        </p:nvSpPr>
        <p:spPr>
          <a:xfrm>
            <a:off x="5636739" y="5124438"/>
            <a:ext cx="2280370"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b="1">
                <a:solidFill>
                  <a:schemeClr val="tx2"/>
                </a:solidFill>
              </a:rPr>
              <a:t>Skadebehandler forbereder krypteret mail </a:t>
            </a:r>
            <a:r>
              <a:rPr lang="da-DK" sz="1100">
                <a:solidFill>
                  <a:schemeClr val="tx2"/>
                </a:solidFill>
              </a:rPr>
              <a:t>med kundens oplysninger til pensionsselskab </a:t>
            </a:r>
          </a:p>
        </p:txBody>
      </p:sp>
      <p:sp>
        <p:nvSpPr>
          <p:cNvPr id="61" name="Rektangel 60">
            <a:extLst>
              <a:ext uri="{FF2B5EF4-FFF2-40B4-BE49-F238E27FC236}">
                <a16:creationId xmlns:a16="http://schemas.microsoft.com/office/drawing/2014/main" id="{92B807F3-2891-431E-8D3B-E6C9B48B18AC}"/>
              </a:ext>
            </a:extLst>
          </p:cNvPr>
          <p:cNvSpPr/>
          <p:nvPr/>
        </p:nvSpPr>
        <p:spPr>
          <a:xfrm>
            <a:off x="1088295" y="5065810"/>
            <a:ext cx="1884604"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b="1">
                <a:solidFill>
                  <a:schemeClr val="tx2"/>
                </a:solidFill>
              </a:rPr>
              <a:t>Pensionsselskab vurderer om, </a:t>
            </a:r>
            <a:r>
              <a:rPr lang="da-DK" sz="1100">
                <a:solidFill>
                  <a:schemeClr val="tx2"/>
                </a:solidFill>
              </a:rPr>
              <a:t>yderligere indsats skal iværksættes</a:t>
            </a:r>
          </a:p>
        </p:txBody>
      </p:sp>
      <p:cxnSp>
        <p:nvCxnSpPr>
          <p:cNvPr id="62" name="Lige pilforbindelse 61">
            <a:extLst>
              <a:ext uri="{FF2B5EF4-FFF2-40B4-BE49-F238E27FC236}">
                <a16:creationId xmlns:a16="http://schemas.microsoft.com/office/drawing/2014/main" id="{2BA2A8E4-A92F-45BB-803B-3D36AEA068CD}"/>
              </a:ext>
            </a:extLst>
          </p:cNvPr>
          <p:cNvCxnSpPr>
            <a:cxnSpLocks/>
          </p:cNvCxnSpPr>
          <p:nvPr/>
        </p:nvCxnSpPr>
        <p:spPr>
          <a:xfrm>
            <a:off x="7780419" y="3579264"/>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3" name="Lige pilforbindelse 62">
            <a:extLst>
              <a:ext uri="{FF2B5EF4-FFF2-40B4-BE49-F238E27FC236}">
                <a16:creationId xmlns:a16="http://schemas.microsoft.com/office/drawing/2014/main" id="{38E60611-EA69-4E7C-967F-9195E03507A4}"/>
              </a:ext>
            </a:extLst>
          </p:cNvPr>
          <p:cNvCxnSpPr>
            <a:cxnSpLocks/>
          </p:cNvCxnSpPr>
          <p:nvPr/>
        </p:nvCxnSpPr>
        <p:spPr>
          <a:xfrm>
            <a:off x="6343302" y="3439744"/>
            <a:ext cx="174917" cy="0"/>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4" name="Lige pilforbindelse 63">
            <a:extLst>
              <a:ext uri="{FF2B5EF4-FFF2-40B4-BE49-F238E27FC236}">
                <a16:creationId xmlns:a16="http://schemas.microsoft.com/office/drawing/2014/main" id="{7BFD2D03-A658-4186-898D-9A6517065EAD}"/>
              </a:ext>
            </a:extLst>
          </p:cNvPr>
          <p:cNvCxnSpPr>
            <a:cxnSpLocks/>
          </p:cNvCxnSpPr>
          <p:nvPr/>
        </p:nvCxnSpPr>
        <p:spPr>
          <a:xfrm>
            <a:off x="9906472" y="3536671"/>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5" name="Lige pilforbindelse 64">
            <a:extLst>
              <a:ext uri="{FF2B5EF4-FFF2-40B4-BE49-F238E27FC236}">
                <a16:creationId xmlns:a16="http://schemas.microsoft.com/office/drawing/2014/main" id="{E06D83D2-695F-45EB-B902-76BBF0B567C6}"/>
              </a:ext>
            </a:extLst>
          </p:cNvPr>
          <p:cNvCxnSpPr>
            <a:cxnSpLocks/>
          </p:cNvCxnSpPr>
          <p:nvPr/>
        </p:nvCxnSpPr>
        <p:spPr>
          <a:xfrm>
            <a:off x="9906472" y="4376809"/>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6" name="Lige pilforbindelse 65">
            <a:extLst>
              <a:ext uri="{FF2B5EF4-FFF2-40B4-BE49-F238E27FC236}">
                <a16:creationId xmlns:a16="http://schemas.microsoft.com/office/drawing/2014/main" id="{F888E397-694A-406E-AC2C-E5A050B2383A}"/>
              </a:ext>
            </a:extLst>
          </p:cNvPr>
          <p:cNvCxnSpPr>
            <a:cxnSpLocks/>
          </p:cNvCxnSpPr>
          <p:nvPr/>
        </p:nvCxnSpPr>
        <p:spPr>
          <a:xfrm>
            <a:off x="9927235" y="5236399"/>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7" name="Lige pilforbindelse 66">
            <a:extLst>
              <a:ext uri="{FF2B5EF4-FFF2-40B4-BE49-F238E27FC236}">
                <a16:creationId xmlns:a16="http://schemas.microsoft.com/office/drawing/2014/main" id="{715EF00A-89E8-4B14-8D8B-2E887A67BFA0}"/>
              </a:ext>
            </a:extLst>
          </p:cNvPr>
          <p:cNvCxnSpPr>
            <a:cxnSpLocks/>
          </p:cNvCxnSpPr>
          <p:nvPr/>
        </p:nvCxnSpPr>
        <p:spPr>
          <a:xfrm>
            <a:off x="8669562" y="2168812"/>
            <a:ext cx="268395" cy="0"/>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68" name="Rektangel 67">
            <a:extLst>
              <a:ext uri="{FF2B5EF4-FFF2-40B4-BE49-F238E27FC236}">
                <a16:creationId xmlns:a16="http://schemas.microsoft.com/office/drawing/2014/main" id="{26B564E4-476B-4B7D-9DD5-F3F009968BC2}"/>
              </a:ext>
            </a:extLst>
          </p:cNvPr>
          <p:cNvSpPr/>
          <p:nvPr/>
        </p:nvSpPr>
        <p:spPr>
          <a:xfrm>
            <a:off x="9963871" y="3818586"/>
            <a:ext cx="1427102"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b="1">
                <a:solidFill>
                  <a:schemeClr val="tx2"/>
                </a:solidFill>
              </a:rPr>
              <a:t>Sagen afsluttes</a:t>
            </a:r>
          </a:p>
        </p:txBody>
      </p:sp>
      <p:sp>
        <p:nvSpPr>
          <p:cNvPr id="69" name="Rektangel 68">
            <a:extLst>
              <a:ext uri="{FF2B5EF4-FFF2-40B4-BE49-F238E27FC236}">
                <a16:creationId xmlns:a16="http://schemas.microsoft.com/office/drawing/2014/main" id="{C893915F-CA4A-4DF5-A666-6D707495607A}"/>
              </a:ext>
            </a:extLst>
          </p:cNvPr>
          <p:cNvSpPr/>
          <p:nvPr/>
        </p:nvSpPr>
        <p:spPr>
          <a:xfrm>
            <a:off x="7780419" y="5065810"/>
            <a:ext cx="1890914"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a:solidFill>
                  <a:schemeClr val="tx2"/>
                </a:solidFill>
              </a:rPr>
              <a:t>Afklaring af samlede risiko. Kunden tilkendegiver </a:t>
            </a:r>
            <a:r>
              <a:rPr lang="da-DK" sz="1100" b="1">
                <a:solidFill>
                  <a:schemeClr val="tx2"/>
                </a:solidFill>
              </a:rPr>
              <a:t>samtykke </a:t>
            </a:r>
            <a:r>
              <a:rPr lang="da-DK" sz="1100">
                <a:solidFill>
                  <a:schemeClr val="tx2"/>
                </a:solidFill>
              </a:rPr>
              <a:t>til, at oplysninger må videregives til pensionsselskab </a:t>
            </a:r>
          </a:p>
        </p:txBody>
      </p:sp>
      <p:cxnSp>
        <p:nvCxnSpPr>
          <p:cNvPr id="70" name="Lige pilforbindelse 69">
            <a:extLst>
              <a:ext uri="{FF2B5EF4-FFF2-40B4-BE49-F238E27FC236}">
                <a16:creationId xmlns:a16="http://schemas.microsoft.com/office/drawing/2014/main" id="{AC3A1597-AA50-464F-8385-120B941A89E1}"/>
              </a:ext>
            </a:extLst>
          </p:cNvPr>
          <p:cNvCxnSpPr>
            <a:cxnSpLocks/>
          </p:cNvCxnSpPr>
          <p:nvPr/>
        </p:nvCxnSpPr>
        <p:spPr>
          <a:xfrm>
            <a:off x="9879491" y="2797780"/>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71" name="Lige pilforbindelse 70">
            <a:extLst>
              <a:ext uri="{FF2B5EF4-FFF2-40B4-BE49-F238E27FC236}">
                <a16:creationId xmlns:a16="http://schemas.microsoft.com/office/drawing/2014/main" id="{DAC71B69-34D9-4DA3-9CF1-667955D1D538}"/>
              </a:ext>
            </a:extLst>
          </p:cNvPr>
          <p:cNvCxnSpPr>
            <a:cxnSpLocks/>
          </p:cNvCxnSpPr>
          <p:nvPr/>
        </p:nvCxnSpPr>
        <p:spPr>
          <a:xfrm>
            <a:off x="7780419" y="4315928"/>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89" name="Rektangel: afrundede hjørner 88">
            <a:extLst>
              <a:ext uri="{FF2B5EF4-FFF2-40B4-BE49-F238E27FC236}">
                <a16:creationId xmlns:a16="http://schemas.microsoft.com/office/drawing/2014/main" id="{8A639D00-7F1F-4E2D-ABE2-D81A2B599535}"/>
              </a:ext>
            </a:extLst>
          </p:cNvPr>
          <p:cNvSpPr/>
          <p:nvPr/>
        </p:nvSpPr>
        <p:spPr>
          <a:xfrm>
            <a:off x="1391484" y="2682943"/>
            <a:ext cx="8514988" cy="2212895"/>
          </a:xfrm>
          <a:custGeom>
            <a:avLst/>
            <a:gdLst>
              <a:gd name="connsiteX0" fmla="*/ 0 w 10115888"/>
              <a:gd name="connsiteY0" fmla="*/ 1204386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0 w 10115888"/>
              <a:gd name="connsiteY7" fmla="*/ 1621948 h 2826334"/>
              <a:gd name="connsiteX8" fmla="*/ 0 w 10115888"/>
              <a:gd name="connsiteY8" fmla="*/ 1204386 h 2826334"/>
              <a:gd name="connsiteX0" fmla="*/ 0 w 10115888"/>
              <a:gd name="connsiteY0" fmla="*/ 1621948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0 w 10115888"/>
              <a:gd name="connsiteY7" fmla="*/ 1621948 h 2826334"/>
              <a:gd name="connsiteX0" fmla="*/ 0 w 10115888"/>
              <a:gd name="connsiteY0" fmla="*/ 1621948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91440 w 10115888"/>
              <a:gd name="connsiteY7" fmla="*/ 1713388 h 2826334"/>
              <a:gd name="connsiteX0" fmla="*/ 1123091 w 10034593"/>
              <a:gd name="connsiteY0" fmla="*/ 0 h 2826334"/>
              <a:gd name="connsiteX1" fmla="*/ 8830207 w 10034593"/>
              <a:gd name="connsiteY1" fmla="*/ 0 h 2826334"/>
              <a:gd name="connsiteX2" fmla="*/ 10034593 w 10034593"/>
              <a:gd name="connsiteY2" fmla="*/ 1204386 h 2826334"/>
              <a:gd name="connsiteX3" fmla="*/ 10034593 w 10034593"/>
              <a:gd name="connsiteY3" fmla="*/ 1621948 h 2826334"/>
              <a:gd name="connsiteX4" fmla="*/ 8830207 w 10034593"/>
              <a:gd name="connsiteY4" fmla="*/ 2826334 h 2826334"/>
              <a:gd name="connsiteX5" fmla="*/ 1123091 w 10034593"/>
              <a:gd name="connsiteY5" fmla="*/ 2826334 h 2826334"/>
              <a:gd name="connsiteX6" fmla="*/ 10145 w 10034593"/>
              <a:gd name="connsiteY6" fmla="*/ 1713388 h 2826334"/>
              <a:gd name="connsiteX0" fmla="*/ 0 w 8911502"/>
              <a:gd name="connsiteY0" fmla="*/ 0 h 2826334"/>
              <a:gd name="connsiteX1" fmla="*/ 7707116 w 8911502"/>
              <a:gd name="connsiteY1" fmla="*/ 0 h 2826334"/>
              <a:gd name="connsiteX2" fmla="*/ 8911502 w 8911502"/>
              <a:gd name="connsiteY2" fmla="*/ 1204386 h 2826334"/>
              <a:gd name="connsiteX3" fmla="*/ 8911502 w 8911502"/>
              <a:gd name="connsiteY3" fmla="*/ 1621948 h 2826334"/>
              <a:gd name="connsiteX4" fmla="*/ 7707116 w 8911502"/>
              <a:gd name="connsiteY4" fmla="*/ 2826334 h 2826334"/>
              <a:gd name="connsiteX5" fmla="*/ 0 w 8911502"/>
              <a:gd name="connsiteY5" fmla="*/ 2826334 h 282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11502" h="2826334">
                <a:moveTo>
                  <a:pt x="0" y="0"/>
                </a:moveTo>
                <a:lnTo>
                  <a:pt x="7707116" y="0"/>
                </a:lnTo>
                <a:cubicBezTo>
                  <a:pt x="8372280" y="0"/>
                  <a:pt x="8911502" y="539222"/>
                  <a:pt x="8911502" y="1204386"/>
                </a:cubicBezTo>
                <a:lnTo>
                  <a:pt x="8911502" y="1621948"/>
                </a:lnTo>
                <a:cubicBezTo>
                  <a:pt x="8911502" y="2287112"/>
                  <a:pt x="8372280" y="2826334"/>
                  <a:pt x="7707116" y="2826334"/>
                </a:cubicBezTo>
                <a:lnTo>
                  <a:pt x="0" y="2826334"/>
                </a:lnTo>
              </a:path>
            </a:pathLst>
          </a:custGeom>
          <a:noFill/>
          <a:ln w="155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rgbClr val="66C194"/>
              </a:solidFill>
            </a:endParaRPr>
          </a:p>
        </p:txBody>
      </p:sp>
      <p:cxnSp>
        <p:nvCxnSpPr>
          <p:cNvPr id="95" name="Lige forbindelse 94">
            <a:extLst>
              <a:ext uri="{FF2B5EF4-FFF2-40B4-BE49-F238E27FC236}">
                <a16:creationId xmlns:a16="http://schemas.microsoft.com/office/drawing/2014/main" id="{21671977-BB8F-4FE5-B7FC-F1D69B16EC67}"/>
              </a:ext>
            </a:extLst>
          </p:cNvPr>
          <p:cNvCxnSpPr>
            <a:cxnSpLocks/>
          </p:cNvCxnSpPr>
          <p:nvPr/>
        </p:nvCxnSpPr>
        <p:spPr>
          <a:xfrm>
            <a:off x="8870958" y="2675743"/>
            <a:ext cx="2349301" cy="11071"/>
          </a:xfrm>
          <a:prstGeom prst="line">
            <a:avLst/>
          </a:prstGeom>
          <a:ln w="1333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9" name="Lige forbindelse 98">
            <a:extLst>
              <a:ext uri="{FF2B5EF4-FFF2-40B4-BE49-F238E27FC236}">
                <a16:creationId xmlns:a16="http://schemas.microsoft.com/office/drawing/2014/main" id="{0431BA87-BE9D-441A-B8CA-D6DE4EA02D09}"/>
              </a:ext>
            </a:extLst>
          </p:cNvPr>
          <p:cNvCxnSpPr/>
          <p:nvPr/>
        </p:nvCxnSpPr>
        <p:spPr>
          <a:xfrm>
            <a:off x="10677422" y="3357346"/>
            <a:ext cx="0" cy="425513"/>
          </a:xfrm>
          <a:prstGeom prst="line">
            <a:avLst/>
          </a:prstGeom>
          <a:ln w="38100">
            <a:solidFill>
              <a:srgbClr val="CBBBFF"/>
            </a:solidFill>
            <a:tailEnd type="triangle" w="med" len="med"/>
          </a:ln>
        </p:spPr>
        <p:style>
          <a:lnRef idx="1">
            <a:schemeClr val="accent1"/>
          </a:lnRef>
          <a:fillRef idx="0">
            <a:schemeClr val="accent1"/>
          </a:fillRef>
          <a:effectRef idx="0">
            <a:schemeClr val="accent1"/>
          </a:effectRef>
          <a:fontRef idx="minor">
            <a:schemeClr val="tx1"/>
          </a:fontRef>
        </p:style>
      </p:cxnSp>
      <p:sp>
        <p:nvSpPr>
          <p:cNvPr id="100" name="Ligebenet trekant 99">
            <a:extLst>
              <a:ext uri="{FF2B5EF4-FFF2-40B4-BE49-F238E27FC236}">
                <a16:creationId xmlns:a16="http://schemas.microsoft.com/office/drawing/2014/main" id="{390FAC0A-FE82-4088-8A00-FDD783F4B276}"/>
              </a:ext>
            </a:extLst>
          </p:cNvPr>
          <p:cNvSpPr/>
          <p:nvPr/>
        </p:nvSpPr>
        <p:spPr>
          <a:xfrm rot="5400000">
            <a:off x="9036322" y="2492736"/>
            <a:ext cx="421773" cy="363597"/>
          </a:xfrm>
          <a:prstGeom prst="triangle">
            <a:avLst/>
          </a:prstGeom>
          <a:solidFill>
            <a:srgbClr val="EBE6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tx2"/>
              </a:solidFill>
            </a:endParaRPr>
          </a:p>
        </p:txBody>
      </p:sp>
      <p:sp>
        <p:nvSpPr>
          <p:cNvPr id="101" name="Ligebenet trekant 100">
            <a:extLst>
              <a:ext uri="{FF2B5EF4-FFF2-40B4-BE49-F238E27FC236}">
                <a16:creationId xmlns:a16="http://schemas.microsoft.com/office/drawing/2014/main" id="{4E050453-C0DC-4102-9C20-32F41E7ED595}"/>
              </a:ext>
            </a:extLst>
          </p:cNvPr>
          <p:cNvSpPr/>
          <p:nvPr/>
        </p:nvSpPr>
        <p:spPr>
          <a:xfrm rot="13547083">
            <a:off x="9456388" y="4352892"/>
            <a:ext cx="421773" cy="363597"/>
          </a:xfrm>
          <a:prstGeom prst="triangle">
            <a:avLst/>
          </a:prstGeom>
          <a:solidFill>
            <a:srgbClr val="EBE6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tx2"/>
              </a:solidFill>
            </a:endParaRPr>
          </a:p>
        </p:txBody>
      </p:sp>
      <p:pic>
        <p:nvPicPr>
          <p:cNvPr id="106" name="Grafik 105" descr="Forretningsudvikling kontur">
            <a:extLst>
              <a:ext uri="{FF2B5EF4-FFF2-40B4-BE49-F238E27FC236}">
                <a16:creationId xmlns:a16="http://schemas.microsoft.com/office/drawing/2014/main" id="{629D9ABE-3D77-4BE0-8570-3A3E38538C8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72519" y="4196610"/>
            <a:ext cx="516155" cy="516155"/>
          </a:xfrm>
          <a:prstGeom prst="rect">
            <a:avLst/>
          </a:prstGeom>
        </p:spPr>
      </p:pic>
      <p:pic>
        <p:nvPicPr>
          <p:cNvPr id="108" name="Grafik 107" descr="Mappesøgning kontur">
            <a:extLst>
              <a:ext uri="{FF2B5EF4-FFF2-40B4-BE49-F238E27FC236}">
                <a16:creationId xmlns:a16="http://schemas.microsoft.com/office/drawing/2014/main" id="{5010DA27-B41A-4315-B898-8FD65A7DC49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075575" y="4132702"/>
            <a:ext cx="567771" cy="567771"/>
          </a:xfrm>
          <a:prstGeom prst="rect">
            <a:avLst/>
          </a:prstGeom>
        </p:spPr>
      </p:pic>
      <p:pic>
        <p:nvPicPr>
          <p:cNvPr id="110" name="Grafik 109" descr="Åben konvolut kontur">
            <a:extLst>
              <a:ext uri="{FF2B5EF4-FFF2-40B4-BE49-F238E27FC236}">
                <a16:creationId xmlns:a16="http://schemas.microsoft.com/office/drawing/2014/main" id="{5A3A1509-21BA-4A50-8CFA-52E45CF2912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569431" y="4241400"/>
            <a:ext cx="426575" cy="426575"/>
          </a:xfrm>
          <a:prstGeom prst="rect">
            <a:avLst/>
          </a:prstGeom>
        </p:spPr>
      </p:pic>
      <p:pic>
        <p:nvPicPr>
          <p:cNvPr id="112" name="Grafik 111" descr="Kommentar synes godt om kontur">
            <a:extLst>
              <a:ext uri="{FF2B5EF4-FFF2-40B4-BE49-F238E27FC236}">
                <a16:creationId xmlns:a16="http://schemas.microsoft.com/office/drawing/2014/main" id="{1374E39F-E8E0-4C43-89A7-C0B4B3A2D6D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367095" y="4218427"/>
            <a:ext cx="567771" cy="567771"/>
          </a:xfrm>
          <a:prstGeom prst="rect">
            <a:avLst/>
          </a:prstGeom>
        </p:spPr>
      </p:pic>
      <p:pic>
        <p:nvPicPr>
          <p:cNvPr id="114" name="Grafik 113" descr="Kommentar synes ikke om kontur">
            <a:extLst>
              <a:ext uri="{FF2B5EF4-FFF2-40B4-BE49-F238E27FC236}">
                <a16:creationId xmlns:a16="http://schemas.microsoft.com/office/drawing/2014/main" id="{2D137752-3F44-4A34-B1E0-4B4285652CDF}"/>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374864" y="1990905"/>
            <a:ext cx="567771" cy="567771"/>
          </a:xfrm>
          <a:prstGeom prst="rect">
            <a:avLst/>
          </a:prstGeom>
        </p:spPr>
      </p:pic>
      <p:pic>
        <p:nvPicPr>
          <p:cNvPr id="116" name="Grafik 115" descr="Hjerte med pulse kontur">
            <a:extLst>
              <a:ext uri="{FF2B5EF4-FFF2-40B4-BE49-F238E27FC236}">
                <a16:creationId xmlns:a16="http://schemas.microsoft.com/office/drawing/2014/main" id="{07146181-15F9-4205-BA8A-0E2F830ECA05}"/>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572733" y="1904751"/>
            <a:ext cx="567771" cy="567771"/>
          </a:xfrm>
          <a:prstGeom prst="rect">
            <a:avLst/>
          </a:prstGeom>
        </p:spPr>
      </p:pic>
      <p:pic>
        <p:nvPicPr>
          <p:cNvPr id="122" name="Grafik 121" descr="Slynge kontur">
            <a:extLst>
              <a:ext uri="{FF2B5EF4-FFF2-40B4-BE49-F238E27FC236}">
                <a16:creationId xmlns:a16="http://schemas.microsoft.com/office/drawing/2014/main" id="{C85EA5C2-CF1A-47DC-8D7D-423232FADFAC}"/>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3410437" y="1953252"/>
            <a:ext cx="516155" cy="516155"/>
          </a:xfrm>
          <a:prstGeom prst="rect">
            <a:avLst/>
          </a:prstGeom>
        </p:spPr>
      </p:pic>
      <p:pic>
        <p:nvPicPr>
          <p:cNvPr id="124" name="Grafik 123" descr="Håndtryk kontur">
            <a:extLst>
              <a:ext uri="{FF2B5EF4-FFF2-40B4-BE49-F238E27FC236}">
                <a16:creationId xmlns:a16="http://schemas.microsoft.com/office/drawing/2014/main" id="{59958A17-DA73-4F43-9048-50F2C6F75B04}"/>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632926" y="1952220"/>
            <a:ext cx="516155" cy="516155"/>
          </a:xfrm>
          <a:prstGeom prst="rect">
            <a:avLst/>
          </a:prstGeom>
        </p:spPr>
      </p:pic>
      <p:cxnSp>
        <p:nvCxnSpPr>
          <p:cNvPr id="126" name="Lige forbindelse 125">
            <a:extLst>
              <a:ext uri="{FF2B5EF4-FFF2-40B4-BE49-F238E27FC236}">
                <a16:creationId xmlns:a16="http://schemas.microsoft.com/office/drawing/2014/main" id="{18703EC5-9162-4C42-BB42-35156E44DCE4}"/>
              </a:ext>
            </a:extLst>
          </p:cNvPr>
          <p:cNvCxnSpPr>
            <a:cxnSpLocks/>
          </p:cNvCxnSpPr>
          <p:nvPr/>
        </p:nvCxnSpPr>
        <p:spPr>
          <a:xfrm>
            <a:off x="1886015"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7" name="Lige forbindelse 126">
            <a:extLst>
              <a:ext uri="{FF2B5EF4-FFF2-40B4-BE49-F238E27FC236}">
                <a16:creationId xmlns:a16="http://schemas.microsoft.com/office/drawing/2014/main" id="{FB83B3A4-2129-4462-ABF7-26F93E501CCE}"/>
              </a:ext>
            </a:extLst>
          </p:cNvPr>
          <p:cNvCxnSpPr>
            <a:cxnSpLocks/>
          </p:cNvCxnSpPr>
          <p:nvPr/>
        </p:nvCxnSpPr>
        <p:spPr>
          <a:xfrm>
            <a:off x="3666501"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8" name="Lige forbindelse 127">
            <a:extLst>
              <a:ext uri="{FF2B5EF4-FFF2-40B4-BE49-F238E27FC236}">
                <a16:creationId xmlns:a16="http://schemas.microsoft.com/office/drawing/2014/main" id="{AD551A6A-1036-4BC8-8E70-37535D3542A8}"/>
              </a:ext>
            </a:extLst>
          </p:cNvPr>
          <p:cNvCxnSpPr>
            <a:cxnSpLocks/>
          </p:cNvCxnSpPr>
          <p:nvPr/>
        </p:nvCxnSpPr>
        <p:spPr>
          <a:xfrm>
            <a:off x="5479883"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9" name="Lige forbindelse 128">
            <a:extLst>
              <a:ext uri="{FF2B5EF4-FFF2-40B4-BE49-F238E27FC236}">
                <a16:creationId xmlns:a16="http://schemas.microsoft.com/office/drawing/2014/main" id="{C89FE85A-59A2-4C5C-81EE-72CADEB17924}"/>
              </a:ext>
            </a:extLst>
          </p:cNvPr>
          <p:cNvCxnSpPr>
            <a:cxnSpLocks/>
          </p:cNvCxnSpPr>
          <p:nvPr/>
        </p:nvCxnSpPr>
        <p:spPr>
          <a:xfrm>
            <a:off x="7867715"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0" name="Lige forbindelse 129">
            <a:extLst>
              <a:ext uri="{FF2B5EF4-FFF2-40B4-BE49-F238E27FC236}">
                <a16:creationId xmlns:a16="http://schemas.microsoft.com/office/drawing/2014/main" id="{2F7D94C7-DF82-4363-9829-8BBB6303457C}"/>
              </a:ext>
            </a:extLst>
          </p:cNvPr>
          <p:cNvCxnSpPr>
            <a:cxnSpLocks/>
          </p:cNvCxnSpPr>
          <p:nvPr/>
        </p:nvCxnSpPr>
        <p:spPr>
          <a:xfrm>
            <a:off x="10660894"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1" name="Lige forbindelse 130">
            <a:extLst>
              <a:ext uri="{FF2B5EF4-FFF2-40B4-BE49-F238E27FC236}">
                <a16:creationId xmlns:a16="http://schemas.microsoft.com/office/drawing/2014/main" id="{96B6F84C-A145-4CED-BC01-4310E6A897A8}"/>
              </a:ext>
            </a:extLst>
          </p:cNvPr>
          <p:cNvCxnSpPr>
            <a:cxnSpLocks/>
          </p:cNvCxnSpPr>
          <p:nvPr/>
        </p:nvCxnSpPr>
        <p:spPr>
          <a:xfrm>
            <a:off x="2030596"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2" name="Lige forbindelse 131">
            <a:extLst>
              <a:ext uri="{FF2B5EF4-FFF2-40B4-BE49-F238E27FC236}">
                <a16:creationId xmlns:a16="http://schemas.microsoft.com/office/drawing/2014/main" id="{92E78BFC-E1DE-49AD-A343-68E8C02FDF2E}"/>
              </a:ext>
            </a:extLst>
          </p:cNvPr>
          <p:cNvCxnSpPr>
            <a:cxnSpLocks/>
          </p:cNvCxnSpPr>
          <p:nvPr/>
        </p:nvCxnSpPr>
        <p:spPr>
          <a:xfrm>
            <a:off x="4361982"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3" name="Lige forbindelse 132">
            <a:extLst>
              <a:ext uri="{FF2B5EF4-FFF2-40B4-BE49-F238E27FC236}">
                <a16:creationId xmlns:a16="http://schemas.microsoft.com/office/drawing/2014/main" id="{FA596E3D-DC8B-4E52-8533-6FD70FCFE52B}"/>
              </a:ext>
            </a:extLst>
          </p:cNvPr>
          <p:cNvCxnSpPr>
            <a:cxnSpLocks/>
          </p:cNvCxnSpPr>
          <p:nvPr/>
        </p:nvCxnSpPr>
        <p:spPr>
          <a:xfrm>
            <a:off x="6789537"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4" name="Lige forbindelse 133">
            <a:extLst>
              <a:ext uri="{FF2B5EF4-FFF2-40B4-BE49-F238E27FC236}">
                <a16:creationId xmlns:a16="http://schemas.microsoft.com/office/drawing/2014/main" id="{294F6777-9E62-43A6-8183-2CD6A1866B53}"/>
              </a:ext>
            </a:extLst>
          </p:cNvPr>
          <p:cNvCxnSpPr>
            <a:cxnSpLocks/>
          </p:cNvCxnSpPr>
          <p:nvPr/>
        </p:nvCxnSpPr>
        <p:spPr>
          <a:xfrm>
            <a:off x="8669562"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139" name="Grafik 138" descr="Puslespil kontur">
            <a:extLst>
              <a:ext uri="{FF2B5EF4-FFF2-40B4-BE49-F238E27FC236}">
                <a16:creationId xmlns:a16="http://schemas.microsoft.com/office/drawing/2014/main" id="{33F69A90-1EFE-4683-AC42-E364D6FBDA0B}"/>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rot="639497">
            <a:off x="5176170" y="1926883"/>
            <a:ext cx="516155" cy="516155"/>
          </a:xfrm>
          <a:prstGeom prst="rect">
            <a:avLst/>
          </a:prstGeom>
        </p:spPr>
      </p:pic>
      <p:sp>
        <p:nvSpPr>
          <p:cNvPr id="3" name="Pil: højre 2">
            <a:extLst>
              <a:ext uri="{FF2B5EF4-FFF2-40B4-BE49-F238E27FC236}">
                <a16:creationId xmlns:a16="http://schemas.microsoft.com/office/drawing/2014/main" id="{1D43B8AB-2ADC-7778-BAA5-2145AD3DFB05}"/>
              </a:ext>
            </a:extLst>
          </p:cNvPr>
          <p:cNvSpPr/>
          <p:nvPr/>
        </p:nvSpPr>
        <p:spPr>
          <a:xfrm>
            <a:off x="222182" y="2474287"/>
            <a:ext cx="1127082" cy="433381"/>
          </a:xfrm>
          <a:prstGeom prst="rightArrow">
            <a:avLst>
              <a:gd name="adj1" fmla="val 100000"/>
              <a:gd name="adj2" fmla="val 52671"/>
            </a:avLst>
          </a:prstGeom>
          <a:solidFill>
            <a:srgbClr val="EBE6FF"/>
          </a:solidFill>
          <a:ln w="19050">
            <a:solidFill>
              <a:srgbClr val="CBBBFF"/>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0" rIns="0" bIns="0" rtlCol="0" anchor="ctr" anchorCtr="0"/>
          <a:lstStyle/>
          <a:p>
            <a:r>
              <a:rPr lang="da-DK" sz="1100">
                <a:solidFill>
                  <a:schemeClr val="tx2"/>
                </a:solidFill>
              </a:rPr>
              <a:t>Kunde logger</a:t>
            </a:r>
          </a:p>
          <a:p>
            <a:r>
              <a:rPr lang="da-DK" sz="1100">
                <a:solidFill>
                  <a:schemeClr val="tx2"/>
                </a:solidFill>
              </a:rPr>
              <a:t>på Min side</a:t>
            </a:r>
          </a:p>
        </p:txBody>
      </p:sp>
      <p:sp>
        <p:nvSpPr>
          <p:cNvPr id="4" name="Rektangel 3">
            <a:extLst>
              <a:ext uri="{FF2B5EF4-FFF2-40B4-BE49-F238E27FC236}">
                <a16:creationId xmlns:a16="http://schemas.microsoft.com/office/drawing/2014/main" id="{91ADAE52-CD0D-9BE6-DF30-AACD3C3E8F24}"/>
              </a:ext>
            </a:extLst>
          </p:cNvPr>
          <p:cNvSpPr/>
          <p:nvPr/>
        </p:nvSpPr>
        <p:spPr>
          <a:xfrm>
            <a:off x="3362517" y="5130351"/>
            <a:ext cx="1884604"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a:solidFill>
                  <a:schemeClr val="tx2"/>
                </a:solidFill>
              </a:rPr>
              <a:t>Skadebehandler </a:t>
            </a:r>
            <a:r>
              <a:rPr lang="da-DK" sz="1100" b="1">
                <a:solidFill>
                  <a:schemeClr val="tx2"/>
                </a:solidFill>
              </a:rPr>
              <a:t>sender  brev med detaljer </a:t>
            </a:r>
            <a:r>
              <a:rPr lang="da-DK" sz="1100">
                <a:solidFill>
                  <a:schemeClr val="tx2"/>
                </a:solidFill>
              </a:rPr>
              <a:t>- efter bekræftelse af videregivelsessamtykke via Min side</a:t>
            </a:r>
          </a:p>
        </p:txBody>
      </p:sp>
      <p:cxnSp>
        <p:nvCxnSpPr>
          <p:cNvPr id="5" name="Lige forbindelse 4">
            <a:extLst>
              <a:ext uri="{FF2B5EF4-FFF2-40B4-BE49-F238E27FC236}">
                <a16:creationId xmlns:a16="http://schemas.microsoft.com/office/drawing/2014/main" id="{3D6D4DE8-B41F-82BE-3CC4-A30A0AABE1FE}"/>
              </a:ext>
            </a:extLst>
          </p:cNvPr>
          <p:cNvCxnSpPr/>
          <p:nvPr/>
        </p:nvCxnSpPr>
        <p:spPr>
          <a:xfrm>
            <a:off x="387683" y="998972"/>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9632378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4AF19621-387D-C086-F13B-247807E320E3}"/>
              </a:ext>
            </a:extLst>
          </p:cNvPr>
          <p:cNvGraphicFramePr>
            <a:graphicFrameLocks noChangeAspect="1"/>
          </p:cNvGraphicFramePr>
          <p:nvPr>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84" imgH="486" progId="TCLayout.ActiveDocument.1">
                  <p:embed/>
                </p:oleObj>
              </mc:Choice>
              <mc:Fallback>
                <p:oleObj name="think-cell Slide" r:id="rId5" imgW="484" imgH="486" progId="TCLayout.ActiveDocument.1">
                  <p:embed/>
                  <p:pic>
                    <p:nvPicPr>
                      <p:cNvPr id="4" name="think-cell data - do not delete" hidden="1">
                        <a:extLst>
                          <a:ext uri="{FF2B5EF4-FFF2-40B4-BE49-F238E27FC236}">
                            <a16:creationId xmlns:a16="http://schemas.microsoft.com/office/drawing/2014/main" id="{4AF19621-387D-C086-F13B-247807E320E3}"/>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6" name="Subtitle 15">
            <a:extLst>
              <a:ext uri="{FF2B5EF4-FFF2-40B4-BE49-F238E27FC236}">
                <a16:creationId xmlns:a16="http://schemas.microsoft.com/office/drawing/2014/main" id="{899710B0-90D4-95C3-7305-609FFECD6497}"/>
              </a:ext>
            </a:extLst>
          </p:cNvPr>
          <p:cNvSpPr>
            <a:spLocks noGrp="1"/>
          </p:cNvSpPr>
          <p:nvPr>
            <p:ph type="subTitle" idx="13"/>
          </p:nvPr>
        </p:nvSpPr>
        <p:spPr>
          <a:xfrm>
            <a:off x="378880" y="360000"/>
            <a:ext cx="10184400" cy="258700"/>
          </a:xfrm>
        </p:spPr>
        <p:txBody>
          <a:bodyPr/>
          <a:lstStyle/>
          <a:p>
            <a:r>
              <a:rPr lang="da-DK" sz="3200" b="1"/>
              <a:t>Screening</a:t>
            </a:r>
          </a:p>
        </p:txBody>
      </p:sp>
      <p:sp>
        <p:nvSpPr>
          <p:cNvPr id="6" name="Footer Placeholder 5">
            <a:extLst>
              <a:ext uri="{FF2B5EF4-FFF2-40B4-BE49-F238E27FC236}">
                <a16:creationId xmlns:a16="http://schemas.microsoft.com/office/drawing/2014/main" id="{D813DEED-1B07-4B92-972B-952102D8B683}"/>
              </a:ext>
            </a:extLst>
          </p:cNvPr>
          <p:cNvSpPr>
            <a:spLocks noGrp="1"/>
          </p:cNvSpPr>
          <p:nvPr>
            <p:ph type="ftr" sz="quarter" idx="11"/>
          </p:nvPr>
        </p:nvSpPr>
        <p:spPr/>
        <p:txBody>
          <a:bodyPr/>
          <a:lstStyle/>
          <a:p>
            <a:r>
              <a:rPr lang="da-DK"/>
              <a:t>Gjensidige Forsikring Group</a:t>
            </a:r>
          </a:p>
        </p:txBody>
      </p:sp>
      <p:sp>
        <p:nvSpPr>
          <p:cNvPr id="7" name="Slide Number Placeholder 6">
            <a:extLst>
              <a:ext uri="{FF2B5EF4-FFF2-40B4-BE49-F238E27FC236}">
                <a16:creationId xmlns:a16="http://schemas.microsoft.com/office/drawing/2014/main" id="{B7A14AEF-2221-4859-B710-C2A338459D77}"/>
              </a:ext>
            </a:extLst>
          </p:cNvPr>
          <p:cNvSpPr>
            <a:spLocks noGrp="1"/>
          </p:cNvSpPr>
          <p:nvPr>
            <p:ph type="sldNum" sz="quarter" idx="12"/>
          </p:nvPr>
        </p:nvSpPr>
        <p:spPr/>
        <p:txBody>
          <a:bodyPr/>
          <a:lstStyle/>
          <a:p>
            <a:fld id="{23AA811B-2EBD-4900-905E-5BE206449611}" type="slidenum">
              <a:rPr lang="da-DK" smtClean="0"/>
              <a:pPr/>
              <a:t>15</a:t>
            </a:fld>
            <a:endParaRPr lang="da-DK"/>
          </a:p>
        </p:txBody>
      </p:sp>
      <p:pic>
        <p:nvPicPr>
          <p:cNvPr id="12" name="Billede 11" descr="Kvinde, der bærer hovedtelefoner">
            <a:extLst>
              <a:ext uri="{FF2B5EF4-FFF2-40B4-BE49-F238E27FC236}">
                <a16:creationId xmlns:a16="http://schemas.microsoft.com/office/drawing/2014/main" id="{8E0B18E6-B216-34C0-6CAC-27138F70C00F}"/>
              </a:ext>
            </a:extLst>
          </p:cNvPr>
          <p:cNvPicPr>
            <a:picLocks noChangeAspect="1"/>
          </p:cNvPicPr>
          <p:nvPr/>
        </p:nvPicPr>
        <p:blipFill rotWithShape="1">
          <a:blip r:embed="rId7">
            <a:extLst>
              <a:ext uri="{28A0092B-C50C-407E-A947-70E740481C1C}">
                <a14:useLocalDpi xmlns:a14="http://schemas.microsoft.com/office/drawing/2010/main" val="0"/>
              </a:ext>
            </a:extLst>
          </a:blip>
          <a:srcRect l="-319" r="319"/>
          <a:stretch/>
        </p:blipFill>
        <p:spPr>
          <a:xfrm>
            <a:off x="378879" y="1344579"/>
            <a:ext cx="6219883" cy="4380023"/>
          </a:xfrm>
          <a:prstGeom prst="rect">
            <a:avLst/>
          </a:prstGeom>
          <a:effectLst>
            <a:outerShdw blurRad="50800" dist="38100" dir="2700000" algn="tl" rotWithShape="0">
              <a:prstClr val="black">
                <a:alpha val="40000"/>
              </a:prstClr>
            </a:outerShdw>
          </a:effectLst>
        </p:spPr>
      </p:pic>
      <p:cxnSp>
        <p:nvCxnSpPr>
          <p:cNvPr id="19" name="Lige forbindelse 18">
            <a:extLst>
              <a:ext uri="{FF2B5EF4-FFF2-40B4-BE49-F238E27FC236}">
                <a16:creationId xmlns:a16="http://schemas.microsoft.com/office/drawing/2014/main" id="{5B6BC484-7595-5922-289D-CBA93147546A}"/>
              </a:ext>
            </a:extLst>
          </p:cNvPr>
          <p:cNvCxnSpPr/>
          <p:nvPr/>
        </p:nvCxnSpPr>
        <p:spPr>
          <a:xfrm>
            <a:off x="351048" y="8890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2">
            <a:extLst>
              <a:ext uri="{FF2B5EF4-FFF2-40B4-BE49-F238E27FC236}">
                <a16:creationId xmlns:a16="http://schemas.microsoft.com/office/drawing/2014/main" id="{3EBA3FAB-C077-FA2C-E7BC-CA02393A6343}"/>
              </a:ext>
            </a:extLst>
          </p:cNvPr>
          <p:cNvSpPr/>
          <p:nvPr/>
        </p:nvSpPr>
        <p:spPr>
          <a:xfrm>
            <a:off x="4548554" y="1159301"/>
            <a:ext cx="2219569" cy="4809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8" name="Pladsholder til indhold 17">
            <a:extLst>
              <a:ext uri="{FF2B5EF4-FFF2-40B4-BE49-F238E27FC236}">
                <a16:creationId xmlns:a16="http://schemas.microsoft.com/office/drawing/2014/main" id="{78F0C058-B53B-24A1-5D61-71FF5321676E}"/>
              </a:ext>
            </a:extLst>
          </p:cNvPr>
          <p:cNvSpPr>
            <a:spLocks noGrp="1"/>
          </p:cNvSpPr>
          <p:nvPr>
            <p:ph idx="1"/>
          </p:nvPr>
        </p:nvSpPr>
        <p:spPr>
          <a:xfrm>
            <a:off x="5003239" y="1778670"/>
            <a:ext cx="6100961" cy="3570960"/>
          </a:xfrm>
        </p:spPr>
        <p:txBody>
          <a:bodyPr/>
          <a:lstStyle/>
          <a:p>
            <a:pPr marL="0" indent="0">
              <a:buNone/>
            </a:pPr>
            <a:r>
              <a:rPr lang="da-DK" b="1"/>
              <a:t>Algoritme</a:t>
            </a:r>
            <a:br>
              <a:rPr lang="da-DK" b="1"/>
            </a:br>
            <a:r>
              <a:rPr lang="da-DK" b="1"/>
              <a:t> </a:t>
            </a:r>
          </a:p>
          <a:p>
            <a:pPr lvl="1"/>
            <a:r>
              <a:rPr lang="da-DK" sz="1400"/>
              <a:t>Historisk data</a:t>
            </a:r>
          </a:p>
          <a:p>
            <a:pPr lvl="1"/>
            <a:r>
              <a:rPr lang="da-DK" sz="1400"/>
              <a:t>Aktuel skadesdata</a:t>
            </a:r>
          </a:p>
          <a:p>
            <a:pPr lvl="1"/>
            <a:r>
              <a:rPr lang="da-DK" sz="1400"/>
              <a:t>Statistiske data</a:t>
            </a:r>
          </a:p>
          <a:p>
            <a:pPr lvl="1"/>
            <a:r>
              <a:rPr lang="da-DK" sz="1400"/>
              <a:t>Diagnose</a:t>
            </a:r>
          </a:p>
          <a:p>
            <a:pPr marL="0" indent="0">
              <a:buNone/>
            </a:pPr>
            <a:endParaRPr lang="da-DK" sz="1200"/>
          </a:p>
          <a:p>
            <a:pPr marL="0" indent="0">
              <a:buNone/>
            </a:pPr>
            <a:r>
              <a:rPr lang="da-DK" b="1"/>
              <a:t>Omsorgssamtale</a:t>
            </a:r>
            <a:r>
              <a:rPr lang="da-DK" sz="1200"/>
              <a:t> </a:t>
            </a:r>
            <a:br>
              <a:rPr lang="da-DK" sz="1200"/>
            </a:br>
            <a:r>
              <a:rPr lang="da-DK" sz="1400"/>
              <a:t>- scoring foretages ud fra aktuel samlede situation baseret på:</a:t>
            </a:r>
            <a:br>
              <a:rPr lang="da-DK" sz="1400"/>
            </a:br>
            <a:endParaRPr lang="da-DK" sz="1400"/>
          </a:p>
          <a:p>
            <a:pPr lvl="1"/>
            <a:r>
              <a:rPr lang="da-DK" sz="1400"/>
              <a:t>Kundens </a:t>
            </a:r>
            <a:r>
              <a:rPr lang="da-DK" sz="1400" err="1"/>
              <a:t>egenvurdering</a:t>
            </a:r>
            <a:endParaRPr lang="da-DK" sz="1400"/>
          </a:p>
          <a:p>
            <a:pPr lvl="1"/>
            <a:r>
              <a:rPr lang="da-DK" sz="1400"/>
              <a:t>Complianceniveau</a:t>
            </a:r>
          </a:p>
          <a:p>
            <a:pPr lvl="1"/>
            <a:r>
              <a:rPr lang="da-DK" sz="1400"/>
              <a:t>Arbejdssituation</a:t>
            </a:r>
          </a:p>
          <a:p>
            <a:pPr lvl="1"/>
            <a:r>
              <a:rPr lang="da-DK" sz="1400" err="1"/>
              <a:t>Coping</a:t>
            </a:r>
            <a:r>
              <a:rPr lang="da-DK" sz="1400"/>
              <a:t> af smerter/symptomer </a:t>
            </a:r>
          </a:p>
        </p:txBody>
      </p:sp>
    </p:spTree>
    <p:custDataLst>
      <p:custData r:id="rId1"/>
      <p:custData r:id="rId2"/>
    </p:custDataLst>
    <p:extLst>
      <p:ext uri="{BB962C8B-B14F-4D97-AF65-F5344CB8AC3E}">
        <p14:creationId xmlns:p14="http://schemas.microsoft.com/office/powerpoint/2010/main" val="18585897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DCF84676-8CCE-36C8-1B58-15A99594F85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84" imgH="486" progId="TCLayout.ActiveDocument.1">
                  <p:embed/>
                </p:oleObj>
              </mc:Choice>
              <mc:Fallback>
                <p:oleObj name="think-cell Slide" r:id="rId5" imgW="484" imgH="486" progId="TCLayout.ActiveDocument.1">
                  <p:embed/>
                  <p:pic>
                    <p:nvPicPr>
                      <p:cNvPr id="10" name="think-cell data - do not delete" hidden="1">
                        <a:extLst>
                          <a:ext uri="{FF2B5EF4-FFF2-40B4-BE49-F238E27FC236}">
                            <a16:creationId xmlns:a16="http://schemas.microsoft.com/office/drawing/2014/main" id="{DCF84676-8CCE-36C8-1B58-15A99594F85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5" name="Billede 4">
            <a:extLst>
              <a:ext uri="{FF2B5EF4-FFF2-40B4-BE49-F238E27FC236}">
                <a16:creationId xmlns:a16="http://schemas.microsoft.com/office/drawing/2014/main" id="{8CF8971D-CC62-4E4B-1B69-D57B1B6CF186}"/>
              </a:ext>
            </a:extLst>
          </p:cNvPr>
          <p:cNvPicPr>
            <a:picLocks noChangeAspect="1"/>
          </p:cNvPicPr>
          <p:nvPr>
            <p:custDataLst>
              <p:tags r:id="rId2"/>
            </p:custDataLst>
          </p:nvPr>
        </p:nvPicPr>
        <p:blipFill rotWithShape="1">
          <a:blip r:embed="rId7">
            <a:extLst>
              <a:ext uri="{28A0092B-C50C-407E-A947-70E740481C1C}">
                <a14:useLocalDpi xmlns:a14="http://schemas.microsoft.com/office/drawing/2010/main" val="0"/>
              </a:ext>
            </a:extLst>
          </a:blip>
          <a:srcRect/>
          <a:stretch/>
        </p:blipFill>
        <p:spPr>
          <a:xfrm>
            <a:off x="5722395" y="220876"/>
            <a:ext cx="6226896" cy="6421719"/>
          </a:xfrm>
          <a:prstGeom prst="rect">
            <a:avLst/>
          </a:prstGeom>
          <a:effectLst>
            <a:outerShdw blurRad="50800" dist="38100" dir="2700000" algn="tl" rotWithShape="0">
              <a:prstClr val="black">
                <a:alpha val="40000"/>
              </a:prstClr>
            </a:outerShdw>
          </a:effectLst>
        </p:spPr>
      </p:pic>
      <p:sp>
        <p:nvSpPr>
          <p:cNvPr id="6" name="Pladsholder til sidefod 5">
            <a:extLst>
              <a:ext uri="{FF2B5EF4-FFF2-40B4-BE49-F238E27FC236}">
                <a16:creationId xmlns:a16="http://schemas.microsoft.com/office/drawing/2014/main" id="{B10A4120-BBF0-F144-8E0E-62C60B3CDF4C}"/>
              </a:ext>
            </a:extLst>
          </p:cNvPr>
          <p:cNvSpPr>
            <a:spLocks noGrp="1"/>
          </p:cNvSpPr>
          <p:nvPr>
            <p:ph type="ftr" sz="quarter" idx="11"/>
          </p:nvPr>
        </p:nvSpPr>
        <p:spPr/>
        <p:txBody>
          <a:bodyPr/>
          <a:lstStyle/>
          <a:p>
            <a:r>
              <a:rPr lang="da-DK"/>
              <a:t>Gjensidige Forsikring Group</a:t>
            </a:r>
          </a:p>
        </p:txBody>
      </p:sp>
      <p:sp>
        <p:nvSpPr>
          <p:cNvPr id="7" name="Pladsholder til slidenummer 6">
            <a:extLst>
              <a:ext uri="{FF2B5EF4-FFF2-40B4-BE49-F238E27FC236}">
                <a16:creationId xmlns:a16="http://schemas.microsoft.com/office/drawing/2014/main" id="{E262D5F9-710B-1050-7991-7AEA83F9C410}"/>
              </a:ext>
            </a:extLst>
          </p:cNvPr>
          <p:cNvSpPr>
            <a:spLocks noGrp="1"/>
          </p:cNvSpPr>
          <p:nvPr>
            <p:ph type="sldNum" sz="quarter" idx="12"/>
          </p:nvPr>
        </p:nvSpPr>
        <p:spPr/>
        <p:txBody>
          <a:bodyPr/>
          <a:lstStyle/>
          <a:p>
            <a:fld id="{23AA811B-2EBD-4900-905E-5BE206449611}" type="slidenum">
              <a:rPr lang="da-DK" smtClean="0"/>
              <a:t>16</a:t>
            </a:fld>
            <a:endParaRPr lang="da-DK"/>
          </a:p>
        </p:txBody>
      </p:sp>
      <p:cxnSp>
        <p:nvCxnSpPr>
          <p:cNvPr id="34" name="Lige forbindelse 33">
            <a:extLst>
              <a:ext uri="{FF2B5EF4-FFF2-40B4-BE49-F238E27FC236}">
                <a16:creationId xmlns:a16="http://schemas.microsoft.com/office/drawing/2014/main" id="{3345B924-76F3-B83F-451E-01933999E993}"/>
              </a:ext>
            </a:extLst>
          </p:cNvPr>
          <p:cNvCxnSpPr>
            <a:cxnSpLocks/>
          </p:cNvCxnSpPr>
          <p:nvPr/>
        </p:nvCxnSpPr>
        <p:spPr>
          <a:xfrm flipH="1">
            <a:off x="9293509" y="4628665"/>
            <a:ext cx="165" cy="136637"/>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Ellipse 7">
            <a:extLst>
              <a:ext uri="{FF2B5EF4-FFF2-40B4-BE49-F238E27FC236}">
                <a16:creationId xmlns:a16="http://schemas.microsoft.com/office/drawing/2014/main" id="{70647CE9-F638-EFD2-04D3-899C3F76A0DD}"/>
              </a:ext>
            </a:extLst>
          </p:cNvPr>
          <p:cNvSpPr/>
          <p:nvPr/>
        </p:nvSpPr>
        <p:spPr>
          <a:xfrm>
            <a:off x="6281224" y="3985761"/>
            <a:ext cx="1431917" cy="1404285"/>
          </a:xfrm>
          <a:prstGeom prst="ellipse">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200" noProof="0">
              <a:solidFill>
                <a:schemeClr val="tx2"/>
              </a:solidFill>
            </a:endParaRPr>
          </a:p>
        </p:txBody>
      </p:sp>
      <p:sp>
        <p:nvSpPr>
          <p:cNvPr id="11" name="Ellipse 10">
            <a:extLst>
              <a:ext uri="{FF2B5EF4-FFF2-40B4-BE49-F238E27FC236}">
                <a16:creationId xmlns:a16="http://schemas.microsoft.com/office/drawing/2014/main" id="{D2D1685C-E408-1CDC-5C94-A413395E9C74}"/>
              </a:ext>
            </a:extLst>
          </p:cNvPr>
          <p:cNvSpPr/>
          <p:nvPr/>
        </p:nvSpPr>
        <p:spPr>
          <a:xfrm>
            <a:off x="6344130" y="5029778"/>
            <a:ext cx="1369011" cy="13134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200" noProof="0">
              <a:solidFill>
                <a:schemeClr val="bg1"/>
              </a:solidFill>
            </a:endParaRPr>
          </a:p>
        </p:txBody>
      </p:sp>
      <p:sp>
        <p:nvSpPr>
          <p:cNvPr id="4" name="Rektangel: afrundede hjørner 3">
            <a:extLst>
              <a:ext uri="{FF2B5EF4-FFF2-40B4-BE49-F238E27FC236}">
                <a16:creationId xmlns:a16="http://schemas.microsoft.com/office/drawing/2014/main" id="{C8A19BC6-7BC0-5724-248C-39D4EDC65621}"/>
              </a:ext>
            </a:extLst>
          </p:cNvPr>
          <p:cNvSpPr/>
          <p:nvPr/>
        </p:nvSpPr>
        <p:spPr>
          <a:xfrm>
            <a:off x="8267974" y="4057651"/>
            <a:ext cx="2317525" cy="219265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r>
              <a:rPr lang="da-DK" sz="1050" b="1" noProof="0" dirty="0">
                <a:solidFill>
                  <a:schemeClr val="tx2"/>
                </a:solidFill>
              </a:rPr>
              <a:t>Eksempel på forløb</a:t>
            </a:r>
          </a:p>
          <a:p>
            <a:endParaRPr lang="da-DK" sz="800" noProof="0" dirty="0">
              <a:solidFill>
                <a:schemeClr val="tx2"/>
              </a:solidFill>
            </a:endParaRPr>
          </a:p>
          <a:p>
            <a:pPr marL="171450" indent="-171450">
              <a:buFont typeface="Arial" panose="020B0604020202020204" pitchFamily="34" charset="0"/>
              <a:buChar char="•"/>
            </a:pPr>
            <a:r>
              <a:rPr lang="da-DK" sz="1050" noProof="0" dirty="0" err="1">
                <a:solidFill>
                  <a:schemeClr val="tx2"/>
                </a:solidFill>
              </a:rPr>
              <a:t>Forsamtale</a:t>
            </a:r>
            <a:endParaRPr lang="da-DK" sz="1050" noProof="0" dirty="0">
              <a:solidFill>
                <a:schemeClr val="tx2"/>
              </a:solidFill>
            </a:endParaRPr>
          </a:p>
          <a:p>
            <a:pPr marL="171450" indent="-171450">
              <a:buFont typeface="Arial" panose="020B0604020202020204" pitchFamily="34" charset="0"/>
              <a:buChar char="•"/>
            </a:pPr>
            <a:r>
              <a:rPr lang="da-DK" sz="1050" dirty="0">
                <a:solidFill>
                  <a:schemeClr val="tx2"/>
                </a:solidFill>
              </a:rPr>
              <a:t>Udredning inkl. tests</a:t>
            </a:r>
          </a:p>
          <a:p>
            <a:pPr marL="171450" indent="-171450">
              <a:buFont typeface="Arial" panose="020B0604020202020204" pitchFamily="34" charset="0"/>
              <a:buChar char="•"/>
            </a:pPr>
            <a:r>
              <a:rPr lang="da-DK" sz="1050" noProof="0" dirty="0">
                <a:solidFill>
                  <a:schemeClr val="tx2"/>
                </a:solidFill>
              </a:rPr>
              <a:t>Medicinsk behandling</a:t>
            </a:r>
          </a:p>
          <a:p>
            <a:pPr marL="171450" indent="-171450">
              <a:buFont typeface="Arial" panose="020B0604020202020204" pitchFamily="34" charset="0"/>
              <a:buChar char="•"/>
            </a:pPr>
            <a:r>
              <a:rPr lang="da-DK" sz="1050" dirty="0">
                <a:solidFill>
                  <a:schemeClr val="tx2"/>
                </a:solidFill>
              </a:rPr>
              <a:t>Mestringsforløb</a:t>
            </a:r>
          </a:p>
          <a:p>
            <a:pPr marL="171450" indent="-171450">
              <a:buFont typeface="Arial" panose="020B0604020202020204" pitchFamily="34" charset="0"/>
              <a:buChar char="•"/>
            </a:pPr>
            <a:r>
              <a:rPr lang="da-DK" sz="1050" noProof="0" dirty="0">
                <a:solidFill>
                  <a:schemeClr val="tx2"/>
                </a:solidFill>
              </a:rPr>
              <a:t>Henvisning til fortsat medicinudskrivning ved offentlig psykiater</a:t>
            </a:r>
          </a:p>
        </p:txBody>
      </p:sp>
      <p:sp>
        <p:nvSpPr>
          <p:cNvPr id="12" name="Tekstfelt 11">
            <a:extLst>
              <a:ext uri="{FF2B5EF4-FFF2-40B4-BE49-F238E27FC236}">
                <a16:creationId xmlns:a16="http://schemas.microsoft.com/office/drawing/2014/main" id="{BBAEAD06-2E2E-B905-6609-C0EDBEEB3BDF}"/>
              </a:ext>
            </a:extLst>
          </p:cNvPr>
          <p:cNvSpPr txBox="1"/>
          <p:nvPr/>
        </p:nvSpPr>
        <p:spPr>
          <a:xfrm>
            <a:off x="6344130" y="5480022"/>
            <a:ext cx="1306104" cy="338554"/>
          </a:xfrm>
          <a:prstGeom prst="rect">
            <a:avLst/>
          </a:prstGeom>
          <a:noFill/>
        </p:spPr>
        <p:txBody>
          <a:bodyPr wrap="square">
            <a:spAutoFit/>
          </a:bodyPr>
          <a:lstStyle/>
          <a:p>
            <a:pPr algn="ctr"/>
            <a:r>
              <a:rPr lang="da-DK" sz="800" noProof="0" dirty="0">
                <a:solidFill>
                  <a:schemeClr val="bg1"/>
                </a:solidFill>
              </a:rPr>
              <a:t>Følger Nationale Kliniske Retningslinjer</a:t>
            </a:r>
          </a:p>
        </p:txBody>
      </p:sp>
      <p:sp>
        <p:nvSpPr>
          <p:cNvPr id="14" name="Tekstfelt 13">
            <a:extLst>
              <a:ext uri="{FF2B5EF4-FFF2-40B4-BE49-F238E27FC236}">
                <a16:creationId xmlns:a16="http://schemas.microsoft.com/office/drawing/2014/main" id="{9E364481-A166-E124-2D1E-063BA3E00B18}"/>
              </a:ext>
            </a:extLst>
          </p:cNvPr>
          <p:cNvSpPr txBox="1"/>
          <p:nvPr/>
        </p:nvSpPr>
        <p:spPr>
          <a:xfrm>
            <a:off x="6308116" y="4404251"/>
            <a:ext cx="1378132" cy="461665"/>
          </a:xfrm>
          <a:prstGeom prst="rect">
            <a:avLst/>
          </a:prstGeom>
          <a:noFill/>
        </p:spPr>
        <p:txBody>
          <a:bodyPr wrap="square">
            <a:spAutoFit/>
          </a:bodyPr>
          <a:lstStyle/>
          <a:p>
            <a:pPr algn="ctr"/>
            <a:r>
              <a:rPr lang="da-DK" sz="800" noProof="0" dirty="0">
                <a:solidFill>
                  <a:schemeClr val="tx2"/>
                </a:solidFill>
              </a:rPr>
              <a:t>Følger visitations-</a:t>
            </a:r>
          </a:p>
          <a:p>
            <a:pPr algn="ctr"/>
            <a:r>
              <a:rPr lang="da-DK" sz="800" noProof="0" dirty="0">
                <a:solidFill>
                  <a:schemeClr val="tx2"/>
                </a:solidFill>
              </a:rPr>
              <a:t>vejledning fra </a:t>
            </a:r>
          </a:p>
          <a:p>
            <a:pPr algn="ctr"/>
            <a:r>
              <a:rPr lang="da-DK" sz="800" noProof="0" dirty="0">
                <a:solidFill>
                  <a:schemeClr val="tx2"/>
                </a:solidFill>
              </a:rPr>
              <a:t>Sundhedsstyrelsen</a:t>
            </a:r>
          </a:p>
        </p:txBody>
      </p:sp>
      <p:sp>
        <p:nvSpPr>
          <p:cNvPr id="9" name="Titel 1">
            <a:extLst>
              <a:ext uri="{FF2B5EF4-FFF2-40B4-BE49-F238E27FC236}">
                <a16:creationId xmlns:a16="http://schemas.microsoft.com/office/drawing/2014/main" id="{BF6B3AEF-074D-38C6-F7C5-13CF7D844769}"/>
              </a:ext>
            </a:extLst>
          </p:cNvPr>
          <p:cNvSpPr txBox="1">
            <a:spLocks/>
          </p:cNvSpPr>
          <p:nvPr/>
        </p:nvSpPr>
        <p:spPr>
          <a:xfrm>
            <a:off x="250037" y="640155"/>
            <a:ext cx="10184400" cy="982800"/>
          </a:xfrm>
          <a:prstGeom prst="rect">
            <a:avLst/>
          </a:prstGeom>
        </p:spPr>
        <p:txBody>
          <a:bodyPr vert="horz" lIns="0" tIns="0" rIns="0" bIns="0" rtlCol="0" anchor="b" anchorCtr="0">
            <a:noAutofit/>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en-GB" dirty="0" err="1"/>
              <a:t>Udvidet</a:t>
            </a:r>
            <a:r>
              <a:rPr lang="en-GB" dirty="0"/>
              <a:t> </a:t>
            </a:r>
            <a:r>
              <a:rPr lang="en-GB" dirty="0" err="1"/>
              <a:t>psykiatisk</a:t>
            </a:r>
            <a:r>
              <a:rPr lang="en-GB" dirty="0"/>
              <a:t> </a:t>
            </a:r>
            <a:r>
              <a:rPr lang="en-GB" dirty="0" err="1"/>
              <a:t>dækning</a:t>
            </a:r>
            <a:endParaRPr lang="en-GB" dirty="0"/>
          </a:p>
          <a:p>
            <a:r>
              <a:rPr lang="en-GB" sz="1200" dirty="0" err="1"/>
              <a:t>Dækker</a:t>
            </a:r>
            <a:r>
              <a:rPr lang="en-GB" sz="1200" dirty="0"/>
              <a:t> </a:t>
            </a:r>
            <a:r>
              <a:rPr lang="en-GB" sz="1200" dirty="0" err="1"/>
              <a:t>medarbejdere</a:t>
            </a:r>
            <a:r>
              <a:rPr lang="en-GB" sz="1200" dirty="0"/>
              <a:t> og </a:t>
            </a:r>
            <a:r>
              <a:rPr lang="en-GB" sz="1200" dirty="0" err="1"/>
              <a:t>kollektiv</a:t>
            </a:r>
            <a:r>
              <a:rPr lang="en-GB" sz="1200" dirty="0"/>
              <a:t> </a:t>
            </a:r>
            <a:r>
              <a:rPr lang="en-GB" sz="1200" dirty="0" err="1"/>
              <a:t>børnedækning</a:t>
            </a:r>
            <a:endParaRPr lang="da-DK" sz="1200" dirty="0"/>
          </a:p>
        </p:txBody>
      </p:sp>
      <p:sp>
        <p:nvSpPr>
          <p:cNvPr id="17" name="Tekstfelt 16">
            <a:extLst>
              <a:ext uri="{FF2B5EF4-FFF2-40B4-BE49-F238E27FC236}">
                <a16:creationId xmlns:a16="http://schemas.microsoft.com/office/drawing/2014/main" id="{688C5E14-5CDD-6DBD-3AC7-5CB03DEB4147}"/>
              </a:ext>
            </a:extLst>
          </p:cNvPr>
          <p:cNvSpPr txBox="1"/>
          <p:nvPr/>
        </p:nvSpPr>
        <p:spPr>
          <a:xfrm>
            <a:off x="250037" y="2153157"/>
            <a:ext cx="5193057" cy="2354491"/>
          </a:xfrm>
          <a:prstGeom prst="rect">
            <a:avLst/>
          </a:prstGeom>
          <a:noFill/>
        </p:spPr>
        <p:txBody>
          <a:bodyPr wrap="square">
            <a:spAutoFit/>
          </a:bodyPr>
          <a:lstStyle/>
          <a:p>
            <a:pPr algn="l"/>
            <a:r>
              <a:rPr lang="da-DK" sz="1050" b="0" i="0" u="none" strike="noStrike" baseline="0" dirty="0">
                <a:solidFill>
                  <a:schemeClr val="accent1"/>
                </a:solidFill>
                <a:latin typeface="GjensidigeType-Regular" pitchFamily="50" charset="0"/>
              </a:rPr>
              <a:t>Med denne tilvalgsdækning dækkes rimelig og nødvendig ambulant udredning ved førstegangsdiagnosticering</a:t>
            </a:r>
            <a:r>
              <a:rPr lang="da-DK" sz="1050" dirty="0">
                <a:solidFill>
                  <a:schemeClr val="accent1"/>
                </a:solidFill>
                <a:latin typeface="GjensidigeType-Regular" pitchFamily="50" charset="0"/>
              </a:rPr>
              <a:t> </a:t>
            </a:r>
            <a:r>
              <a:rPr lang="da-DK" sz="1050" b="0" i="0" u="none" strike="noStrike" baseline="0" dirty="0">
                <a:solidFill>
                  <a:schemeClr val="accent1"/>
                </a:solidFill>
                <a:latin typeface="GjensidigeType-Regular" pitchFamily="50" charset="0"/>
              </a:rPr>
              <a:t>af varig psykiatrisk/psykisk lidelse og/eller varig</a:t>
            </a:r>
          </a:p>
          <a:p>
            <a:pPr algn="l"/>
            <a:r>
              <a:rPr lang="da-DK" sz="1050" b="0" i="0" u="none" strike="noStrike" baseline="0" dirty="0">
                <a:solidFill>
                  <a:schemeClr val="accent1"/>
                </a:solidFill>
                <a:latin typeface="GjensidigeType-Regular" pitchFamily="50" charset="0"/>
              </a:rPr>
              <a:t>adfærdsmæssig forstyrrelse, som ud fra en individuel faglig vurdering, kan forventes at kunne udredes, og varetages i privat regi indenfor forsikringsrammerne med overvejende succes. Eks. på udredning af ADHD, ADD, ASF, spisevægring/let spiseforstyrrelse, OCD, bipolar, PTSD.</a:t>
            </a:r>
          </a:p>
          <a:p>
            <a:pPr algn="l"/>
            <a:endParaRPr lang="da-DK" sz="1050" dirty="0">
              <a:solidFill>
                <a:schemeClr val="accent1"/>
              </a:solidFill>
              <a:latin typeface="GjensidigeType-Regular" pitchFamily="50" charset="0"/>
            </a:endParaRPr>
          </a:p>
          <a:p>
            <a:pPr marL="171450" indent="-171450" algn="l">
              <a:buFont typeface="Arial" panose="020B0604020202020204" pitchFamily="34" charset="0"/>
              <a:buChar char="•"/>
            </a:pPr>
            <a:r>
              <a:rPr lang="da-DK" sz="1050" dirty="0">
                <a:solidFill>
                  <a:schemeClr val="accent1"/>
                </a:solidFill>
              </a:rPr>
              <a:t>Dækker den ansatte inkl. evt.  kollektive børn*</a:t>
            </a:r>
          </a:p>
          <a:p>
            <a:pPr marL="171450" indent="-171450" algn="l">
              <a:buFont typeface="Arial" panose="020B0604020202020204" pitchFamily="34" charset="0"/>
              <a:buChar char="•"/>
            </a:pPr>
            <a:r>
              <a:rPr lang="da-DK" sz="1050" dirty="0">
                <a:solidFill>
                  <a:schemeClr val="accent1"/>
                </a:solidFill>
              </a:rPr>
              <a:t>Førstegangsdiagnosticering</a:t>
            </a:r>
          </a:p>
          <a:p>
            <a:pPr marL="171450" indent="-171450" algn="l">
              <a:buFont typeface="Arial" panose="020B0604020202020204" pitchFamily="34" charset="0"/>
              <a:buChar char="•"/>
            </a:pPr>
            <a:r>
              <a:rPr lang="da-DK" sz="1050" dirty="0">
                <a:solidFill>
                  <a:schemeClr val="accent1"/>
                </a:solidFill>
              </a:rPr>
              <a:t>Selekterer ikke på lidelser, men på kundens samlede tilstand og kompleksitet.</a:t>
            </a:r>
          </a:p>
          <a:p>
            <a:pPr marL="171450" indent="-171450" algn="l">
              <a:buFont typeface="Arial" panose="020B0604020202020204" pitchFamily="34" charset="0"/>
              <a:buChar char="•"/>
            </a:pPr>
            <a:r>
              <a:rPr lang="da-DK" sz="1050" dirty="0">
                <a:solidFill>
                  <a:schemeClr val="accent1"/>
                </a:solidFill>
              </a:rPr>
              <a:t>Medicinsk behandling i op til 6 mdr.</a:t>
            </a:r>
          </a:p>
          <a:p>
            <a:pPr marL="171450" indent="-171450" algn="l">
              <a:buFont typeface="Arial" panose="020B0604020202020204" pitchFamily="34" charset="0"/>
              <a:buChar char="•"/>
            </a:pPr>
            <a:r>
              <a:rPr lang="da-DK" sz="1050" dirty="0">
                <a:solidFill>
                  <a:schemeClr val="accent1"/>
                </a:solidFill>
              </a:rPr>
              <a:t>Mestringsforløb, individuelt/familie</a:t>
            </a:r>
          </a:p>
          <a:p>
            <a:pPr marL="171450" indent="-171450" algn="l">
              <a:buFont typeface="Arial" panose="020B0604020202020204" pitchFamily="34" charset="0"/>
              <a:buChar char="•"/>
            </a:pPr>
            <a:r>
              <a:rPr lang="da-DK" sz="1050" dirty="0">
                <a:solidFill>
                  <a:schemeClr val="accent1"/>
                </a:solidFill>
              </a:rPr>
              <a:t>Mestringsforløb, hvis forsikrede er visiteret til offentlig psykolog.</a:t>
            </a:r>
          </a:p>
          <a:p>
            <a:pPr algn="l"/>
            <a:endParaRPr lang="da-DK" sz="1050" dirty="0"/>
          </a:p>
        </p:txBody>
      </p:sp>
      <p:sp>
        <p:nvSpPr>
          <p:cNvPr id="2" name="Tekstfelt 1">
            <a:extLst>
              <a:ext uri="{FF2B5EF4-FFF2-40B4-BE49-F238E27FC236}">
                <a16:creationId xmlns:a16="http://schemas.microsoft.com/office/drawing/2014/main" id="{A49C3E73-3763-A763-2B0B-5C270ECE8CC2}"/>
              </a:ext>
            </a:extLst>
          </p:cNvPr>
          <p:cNvSpPr txBox="1"/>
          <p:nvPr/>
        </p:nvSpPr>
        <p:spPr>
          <a:xfrm>
            <a:off x="250037" y="6188400"/>
            <a:ext cx="3494395" cy="246221"/>
          </a:xfrm>
          <a:prstGeom prst="rect">
            <a:avLst/>
          </a:prstGeom>
          <a:noFill/>
        </p:spPr>
        <p:txBody>
          <a:bodyPr wrap="square" lIns="0" tIns="0" rIns="0" bIns="0" rtlCol="0">
            <a:spAutoFit/>
          </a:bodyPr>
          <a:lstStyle/>
          <a:p>
            <a:pPr algn="l"/>
            <a:r>
              <a:rPr lang="da-DK" sz="800" dirty="0">
                <a:solidFill>
                  <a:schemeClr val="tx2"/>
                </a:solidFill>
              </a:rPr>
              <a:t>*Krav om min. 5 ansatte samt tillæg på 25 kr. til kollektiv børnedækning, ved tilvalg af udvidet psykiatrisk dækning.</a:t>
            </a:r>
          </a:p>
        </p:txBody>
      </p:sp>
    </p:spTree>
    <p:extLst>
      <p:ext uri="{BB962C8B-B14F-4D97-AF65-F5344CB8AC3E}">
        <p14:creationId xmlns:p14="http://schemas.microsoft.com/office/powerpoint/2010/main" val="11539880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366FC3D2-690A-71E5-F4C4-13CC2F514048}"/>
              </a:ext>
            </a:extLst>
          </p:cNvPr>
          <p:cNvGraphicFramePr>
            <a:graphicFrameLocks noChangeAspect="1"/>
          </p:cNvGraphicFramePr>
          <p:nvPr>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10" imgH="409" progId="TCLayout.ActiveDocument.1">
                  <p:embed/>
                </p:oleObj>
              </mc:Choice>
              <mc:Fallback>
                <p:oleObj name="think-cell Slide" r:id="rId5" imgW="410" imgH="409" progId="TCLayout.ActiveDocument.1">
                  <p:embed/>
                  <p:pic>
                    <p:nvPicPr>
                      <p:cNvPr id="3" name="think-cell data - do not delete" hidden="1">
                        <a:extLst>
                          <a:ext uri="{FF2B5EF4-FFF2-40B4-BE49-F238E27FC236}">
                            <a16:creationId xmlns:a16="http://schemas.microsoft.com/office/drawing/2014/main" id="{366FC3D2-690A-71E5-F4C4-13CC2F514048}"/>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4" name="Title 13">
            <a:extLst>
              <a:ext uri="{FF2B5EF4-FFF2-40B4-BE49-F238E27FC236}">
                <a16:creationId xmlns:a16="http://schemas.microsoft.com/office/drawing/2014/main" id="{21D4A901-D310-DEDC-7B3B-FABB2CE58154}"/>
              </a:ext>
            </a:extLst>
          </p:cNvPr>
          <p:cNvSpPr>
            <a:spLocks noGrp="1"/>
          </p:cNvSpPr>
          <p:nvPr>
            <p:ph type="title"/>
          </p:nvPr>
        </p:nvSpPr>
        <p:spPr/>
        <p:txBody>
          <a:bodyPr vert="horz"/>
          <a:lstStyle/>
          <a:p>
            <a:r>
              <a:rPr lang="da-DK" dirty="0"/>
              <a:t>Rabat og gratis levering på tusindvis af apoteksvarer</a:t>
            </a:r>
          </a:p>
        </p:txBody>
      </p:sp>
      <p:sp>
        <p:nvSpPr>
          <p:cNvPr id="15" name="Content Placeholder 14">
            <a:extLst>
              <a:ext uri="{FF2B5EF4-FFF2-40B4-BE49-F238E27FC236}">
                <a16:creationId xmlns:a16="http://schemas.microsoft.com/office/drawing/2014/main" id="{00885373-59C1-37B8-5EB9-42F26601E484}"/>
              </a:ext>
            </a:extLst>
          </p:cNvPr>
          <p:cNvSpPr>
            <a:spLocks noGrp="1"/>
          </p:cNvSpPr>
          <p:nvPr>
            <p:ph idx="1"/>
          </p:nvPr>
        </p:nvSpPr>
        <p:spPr>
          <a:xfrm>
            <a:off x="450000" y="2083084"/>
            <a:ext cx="5155096" cy="3888000"/>
          </a:xfrm>
        </p:spPr>
        <p:txBody>
          <a:bodyPr/>
          <a:lstStyle/>
          <a:p>
            <a:pPr marL="0" indent="0">
              <a:buNone/>
            </a:pPr>
            <a:r>
              <a:rPr lang="da-DK" dirty="0"/>
              <a:t>Køb dine apoteksvarer med rabat, når det passer dig og få det hele leveret gratis direkte til døren.</a:t>
            </a:r>
          </a:p>
          <a:p>
            <a:pPr marL="0" indent="0">
              <a:buNone/>
            </a:pPr>
            <a:r>
              <a:rPr lang="da-DK" dirty="0">
                <a:latin typeface="Gjensidige Type Light" pitchFamily="2" charset="0"/>
              </a:rPr>
              <a:t>Med din forsikring hos Gjensidige får du nemlig både fri fragt til døren og 10% rabat* hos </a:t>
            </a:r>
            <a:r>
              <a:rPr lang="da-DK" dirty="0" err="1">
                <a:latin typeface="Gjensidige Type Light" pitchFamily="2" charset="0"/>
              </a:rPr>
              <a:t>Apopro</a:t>
            </a:r>
            <a:r>
              <a:rPr lang="da-DK" dirty="0">
                <a:latin typeface="Gjensidige Type Light" pitchFamily="2" charset="0"/>
              </a:rPr>
              <a:t> - Danmarks online apotek.</a:t>
            </a:r>
          </a:p>
          <a:p>
            <a:pPr marL="0" indent="0">
              <a:buNone/>
            </a:pPr>
            <a:r>
              <a:rPr lang="da-DK" dirty="0">
                <a:latin typeface="Gjensidige Type Light" pitchFamily="2" charset="0"/>
              </a:rPr>
              <a:t>Du skal trykke på linket </a:t>
            </a:r>
            <a:r>
              <a:rPr lang="da-DK" dirty="0">
                <a:latin typeface="Gjensidige Type Light" pitchFamily="2" charset="0"/>
                <a:hlinkClick r:id="rId7"/>
              </a:rPr>
              <a:t>apopro.dk/partner/gjensidige</a:t>
            </a:r>
            <a:r>
              <a:rPr lang="da-DK" dirty="0">
                <a:latin typeface="Gjensidige Type Light" pitchFamily="2" charset="0"/>
              </a:rPr>
              <a:t> og derefter trykke ”ja tak til fordelskunde tilbud”.</a:t>
            </a:r>
          </a:p>
          <a:p>
            <a:pPr marL="0" indent="0">
              <a:buNone/>
            </a:pPr>
            <a:r>
              <a:rPr lang="da-DK" dirty="0">
                <a:latin typeface="Gjensidige Type Light" pitchFamily="2" charset="0"/>
              </a:rPr>
              <a:t>Det er kun nødvendigt at logge ind med </a:t>
            </a:r>
            <a:r>
              <a:rPr lang="da-DK" dirty="0" err="1">
                <a:latin typeface="Gjensidige Type Light" pitchFamily="2" charset="0"/>
              </a:rPr>
              <a:t>MitID</a:t>
            </a:r>
            <a:r>
              <a:rPr lang="da-DK" dirty="0">
                <a:latin typeface="Gjensidige Type Light" pitchFamily="2" charset="0"/>
              </a:rPr>
              <a:t>, hvis du skal købe receptmedicin. </a:t>
            </a:r>
          </a:p>
          <a:p>
            <a:pPr marL="0" indent="0">
              <a:buNone/>
            </a:pPr>
            <a:r>
              <a:rPr lang="da-DK" dirty="0">
                <a:latin typeface="Gjensidige Type Light" pitchFamily="2" charset="0"/>
              </a:rPr>
              <a:t>Læs mere på vores hjemmeside </a:t>
            </a:r>
            <a:r>
              <a:rPr lang="da-DK" dirty="0">
                <a:latin typeface="Gjensidige Type Light" pitchFamily="2" charset="0"/>
                <a:hlinkClick r:id="rId8"/>
              </a:rPr>
              <a:t>gjensidige.dk/kundefordele/online-apotek</a:t>
            </a:r>
            <a:endParaRPr lang="da-DK" dirty="0">
              <a:latin typeface="Gjensidige Type Light" pitchFamily="2" charset="0"/>
            </a:endParaRPr>
          </a:p>
          <a:p>
            <a:pPr marL="0" indent="0">
              <a:buNone/>
            </a:pPr>
            <a:r>
              <a:rPr lang="da-DK" dirty="0">
                <a:latin typeface="Gjensidige Type Light" pitchFamily="2" charset="0"/>
              </a:rPr>
              <a:t>Fragten fratrækkes til sidst – lige inden betaling.</a:t>
            </a:r>
          </a:p>
        </p:txBody>
      </p:sp>
      <p:sp>
        <p:nvSpPr>
          <p:cNvPr id="16" name="Subtitle 15">
            <a:extLst>
              <a:ext uri="{FF2B5EF4-FFF2-40B4-BE49-F238E27FC236}">
                <a16:creationId xmlns:a16="http://schemas.microsoft.com/office/drawing/2014/main" id="{899710B0-90D4-95C3-7305-609FFECD6497}"/>
              </a:ext>
            </a:extLst>
          </p:cNvPr>
          <p:cNvSpPr>
            <a:spLocks noGrp="1"/>
          </p:cNvSpPr>
          <p:nvPr>
            <p:ph type="subTitle" idx="13"/>
          </p:nvPr>
        </p:nvSpPr>
        <p:spPr>
          <a:xfrm>
            <a:off x="450000" y="6197600"/>
            <a:ext cx="10184400" cy="258700"/>
          </a:xfrm>
        </p:spPr>
        <p:txBody>
          <a:bodyPr/>
          <a:lstStyle/>
          <a:p>
            <a:r>
              <a:rPr lang="da-DK" b="0" i="0" dirty="0">
                <a:effectLst/>
                <a:latin typeface="Gjensidige Type Light" pitchFamily="2" charset="0"/>
              </a:rPr>
              <a:t>*Gælder ikke lægemidler, medicinsk udstyr, varer markeret med FAST LAV PRIS og modermælkserstatning. Rabataftalen kan ikke benyttes under </a:t>
            </a:r>
            <a:r>
              <a:rPr lang="da-DK" b="0" i="0" dirty="0" err="1">
                <a:effectLst/>
                <a:latin typeface="Gjensidige Type Light" pitchFamily="2" charset="0"/>
              </a:rPr>
              <a:t>Apopros</a:t>
            </a:r>
            <a:r>
              <a:rPr lang="da-DK" b="0" i="0" dirty="0">
                <a:effectLst/>
                <a:latin typeface="Gjensidige Type Light" pitchFamily="2" charset="0"/>
              </a:rPr>
              <a:t> Black Friday-, Golden </a:t>
            </a:r>
            <a:r>
              <a:rPr lang="da-DK" b="0" i="0" dirty="0" err="1">
                <a:effectLst/>
                <a:latin typeface="Gjensidige Type Light" pitchFamily="2" charset="0"/>
              </a:rPr>
              <a:t>Week</a:t>
            </a:r>
            <a:r>
              <a:rPr lang="da-DK" b="0" i="0" dirty="0">
                <a:effectLst/>
                <a:latin typeface="Gjensidige Type Light" pitchFamily="2" charset="0"/>
              </a:rPr>
              <a:t>-, Jubilæum-, Fødselsdag- og Vinterkampagne.</a:t>
            </a:r>
            <a:endParaRPr lang="da-DK" dirty="0">
              <a:latin typeface="Gjensidige Type Light" pitchFamily="2" charset="0"/>
            </a:endParaRPr>
          </a:p>
        </p:txBody>
      </p:sp>
      <p:grpSp>
        <p:nvGrpSpPr>
          <p:cNvPr id="8" name="Gruppe 7">
            <a:extLst>
              <a:ext uri="{FF2B5EF4-FFF2-40B4-BE49-F238E27FC236}">
                <a16:creationId xmlns:a16="http://schemas.microsoft.com/office/drawing/2014/main" id="{4E3C294A-2998-350D-5E65-8FD5779F906A}"/>
              </a:ext>
            </a:extLst>
          </p:cNvPr>
          <p:cNvGrpSpPr/>
          <p:nvPr/>
        </p:nvGrpSpPr>
        <p:grpSpPr>
          <a:xfrm>
            <a:off x="5860467" y="2143259"/>
            <a:ext cx="5323348" cy="2705700"/>
            <a:chOff x="6001144" y="2275143"/>
            <a:chExt cx="5323348" cy="2705700"/>
          </a:xfrm>
        </p:grpSpPr>
        <p:pic>
          <p:nvPicPr>
            <p:cNvPr id="10" name="Billede 9" descr="Et billede, der indeholder tekst, fjernsyn, Outputenhed, Udlæsningsenhed&#10;&#10;Automatisk genereret beskrivelse">
              <a:extLst>
                <a:ext uri="{FF2B5EF4-FFF2-40B4-BE49-F238E27FC236}">
                  <a16:creationId xmlns:a16="http://schemas.microsoft.com/office/drawing/2014/main" id="{9D2A2471-0B4E-59AF-59EB-C6570180CE37}"/>
                </a:ext>
              </a:extLst>
            </p:cNvPr>
            <p:cNvPicPr>
              <a:picLocks noChangeAspect="1"/>
            </p:cNvPicPr>
            <p:nvPr/>
          </p:nvPicPr>
          <p:blipFill rotWithShape="1">
            <a:blip r:embed="rId9">
              <a:extLst>
                <a:ext uri="{28A0092B-C50C-407E-A947-70E740481C1C}">
                  <a14:useLocalDpi xmlns:a14="http://schemas.microsoft.com/office/drawing/2010/main" val="0"/>
                </a:ext>
              </a:extLst>
            </a:blip>
            <a:srcRect b="32723"/>
            <a:stretch/>
          </p:blipFill>
          <p:spPr>
            <a:xfrm>
              <a:off x="6001144" y="2275143"/>
              <a:ext cx="5323348" cy="2705700"/>
            </a:xfrm>
            <a:prstGeom prst="rect">
              <a:avLst/>
            </a:prstGeom>
          </p:spPr>
        </p:pic>
        <p:pic>
          <p:nvPicPr>
            <p:cNvPr id="6" name="Billede 5">
              <a:extLst>
                <a:ext uri="{FF2B5EF4-FFF2-40B4-BE49-F238E27FC236}">
                  <a16:creationId xmlns:a16="http://schemas.microsoft.com/office/drawing/2014/main" id="{4B2B2D4D-F165-35CD-B08C-9F96F68DEC57}"/>
                </a:ext>
              </a:extLst>
            </p:cNvPr>
            <p:cNvPicPr>
              <a:picLocks noChangeAspect="1"/>
            </p:cNvPicPr>
            <p:nvPr/>
          </p:nvPicPr>
          <p:blipFill rotWithShape="1">
            <a:blip r:embed="rId10"/>
            <a:srcRect t="14376"/>
            <a:stretch/>
          </p:blipFill>
          <p:spPr>
            <a:xfrm>
              <a:off x="6524947" y="2562985"/>
              <a:ext cx="4270785" cy="2346015"/>
            </a:xfrm>
            <a:prstGeom prst="rect">
              <a:avLst/>
            </a:prstGeom>
          </p:spPr>
        </p:pic>
      </p:grpSp>
    </p:spTree>
    <p:custDataLst>
      <p:custData r:id="rId1"/>
      <p:custData r:id="rId2"/>
    </p:custDataLst>
    <p:extLst>
      <p:ext uri="{BB962C8B-B14F-4D97-AF65-F5344CB8AC3E}">
        <p14:creationId xmlns:p14="http://schemas.microsoft.com/office/powerpoint/2010/main" val="41082593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FAMILIEMEDLEMMER</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p:spPr>
        <p:style>
          <a:lnRef idx="1">
            <a:schemeClr val="accent2"/>
          </a:lnRef>
          <a:fillRef idx="0">
            <a:schemeClr val="accent2"/>
          </a:fillRef>
          <a:effectRef idx="0">
            <a:schemeClr val="accent2"/>
          </a:effectRef>
          <a:fontRef idx="minor">
            <a:schemeClr val="tx1"/>
          </a:fontRef>
        </p:style>
      </p:cxnSp>
      <p:pic>
        <p:nvPicPr>
          <p:cNvPr id="7" name="Grafik 6" descr="Stetoskop kontur">
            <a:extLst>
              <a:ext uri="{FF2B5EF4-FFF2-40B4-BE49-F238E27FC236}">
                <a16:creationId xmlns:a16="http://schemas.microsoft.com/office/drawing/2014/main" id="{07269148-2F83-F84F-234F-EBE9861B23A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3589" y="1485514"/>
            <a:ext cx="576064" cy="645059"/>
          </a:xfrm>
          <a:prstGeom prst="rect">
            <a:avLst/>
          </a:prstGeom>
        </p:spPr>
      </p:pic>
      <p:sp>
        <p:nvSpPr>
          <p:cNvPr id="8" name="Tekstfelt 7">
            <a:extLst>
              <a:ext uri="{FF2B5EF4-FFF2-40B4-BE49-F238E27FC236}">
                <a16:creationId xmlns:a16="http://schemas.microsoft.com/office/drawing/2014/main" id="{936D786A-5D38-016C-CCDD-E4DE1DC5BEB5}"/>
              </a:ext>
            </a:extLst>
          </p:cNvPr>
          <p:cNvSpPr txBox="1">
            <a:spLocks noGrp="1" noRot="1" noMove="1" noResize="1" noEditPoints="1" noAdjustHandles="1" noChangeArrowheads="1" noChangeShapeType="1"/>
          </p:cNvSpPr>
          <p:nvPr/>
        </p:nvSpPr>
        <p:spPr>
          <a:xfrm>
            <a:off x="1215805" y="1578599"/>
            <a:ext cx="1978441" cy="363754"/>
          </a:xfrm>
          <a:prstGeom prst="rect">
            <a:avLst/>
          </a:prstGeom>
          <a:noFill/>
        </p:spPr>
        <p:txBody>
          <a:bodyPr wrap="square" lIns="0" tIns="0" rIns="0" bIns="0" rtlCol="0">
            <a:spAutoFit/>
          </a:bodyPr>
          <a:lstStyle/>
          <a:p>
            <a:pPr algn="l"/>
            <a:r>
              <a:rPr lang="da-DK" sz="1050" b="1" dirty="0">
                <a:solidFill>
                  <a:schemeClr val="bg1"/>
                </a:solidFill>
              </a:rPr>
              <a:t>Lægehenvisning</a:t>
            </a:r>
            <a:r>
              <a:rPr lang="da-DK" sz="1050" dirty="0">
                <a:solidFill>
                  <a:schemeClr val="bg1"/>
                </a:solidFill>
              </a:rPr>
              <a:t>: Der skal være en henvisning, med undtagelse af få specialer; øre, næse, hals og øjenlæge (brev)</a:t>
            </a:r>
          </a:p>
        </p:txBody>
      </p:sp>
      <p:pic>
        <p:nvPicPr>
          <p:cNvPr id="10" name="Grafik 9" descr="Jordklode: Nord- og Sydamerika med massiv udfyldning">
            <a:extLst>
              <a:ext uri="{FF2B5EF4-FFF2-40B4-BE49-F238E27FC236}">
                <a16:creationId xmlns:a16="http://schemas.microsoft.com/office/drawing/2014/main" id="{4CBA3179-97AB-13D3-E257-C1FDC4B8AB1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22908" y="1463059"/>
            <a:ext cx="673224" cy="673224"/>
          </a:xfrm>
          <a:prstGeom prst="rect">
            <a:avLst/>
          </a:prstGeom>
        </p:spPr>
      </p:pic>
      <p:sp>
        <p:nvSpPr>
          <p:cNvPr id="11" name="Tekstfelt 10">
            <a:extLst>
              <a:ext uri="{FF2B5EF4-FFF2-40B4-BE49-F238E27FC236}">
                <a16:creationId xmlns:a16="http://schemas.microsoft.com/office/drawing/2014/main" id="{96AC4F2E-C65C-4C03-80D3-3AF060C03297}"/>
              </a:ext>
            </a:extLst>
          </p:cNvPr>
          <p:cNvSpPr txBox="1">
            <a:spLocks noGrp="1" noRot="1" noMove="1" noResize="1" noEditPoints="1" noAdjustHandles="1" noChangeArrowheads="1" noChangeShapeType="1"/>
          </p:cNvSpPr>
          <p:nvPr/>
        </p:nvSpPr>
        <p:spPr>
          <a:xfrm>
            <a:off x="4935788" y="1489069"/>
            <a:ext cx="4893959" cy="363754"/>
          </a:xfrm>
          <a:prstGeom prst="rect">
            <a:avLst/>
          </a:prstGeom>
          <a:noFill/>
        </p:spPr>
        <p:txBody>
          <a:bodyPr wrap="square" lIns="0" tIns="0" rIns="0" bIns="0" rtlCol="0">
            <a:spAutoFit/>
          </a:bodyPr>
          <a:lstStyle/>
          <a:p>
            <a:pPr algn="l"/>
            <a:r>
              <a:rPr lang="da-DK" sz="1050" b="1" dirty="0">
                <a:solidFill>
                  <a:schemeClr val="bg1"/>
                </a:solidFill>
              </a:rPr>
              <a:t>Netværk</a:t>
            </a:r>
            <a:r>
              <a:rPr lang="da-DK" sz="1050" dirty="0">
                <a:solidFill>
                  <a:schemeClr val="bg1"/>
                </a:solidFill>
              </a:rPr>
              <a:t>: Medarbejderne henvises til undersøgelser og behandlinger i selskabets landsdækkende netværk, som består af akkrediterede privathospitaler og -klinikker. Medarbejderen garanteres første undersøgelse 10 hverdage efter, at din anmeldelse er godkendt.</a:t>
            </a:r>
          </a:p>
        </p:txBody>
      </p:sp>
      <p:sp>
        <p:nvSpPr>
          <p:cNvPr id="13" name="Rektangel: afrundede hjørner 12">
            <a:extLst>
              <a:ext uri="{FF2B5EF4-FFF2-40B4-BE49-F238E27FC236}">
                <a16:creationId xmlns:a16="http://schemas.microsoft.com/office/drawing/2014/main" id="{410C697D-D8A7-BB0F-6699-D813E26FF8C4}"/>
              </a:ext>
            </a:extLst>
          </p:cNvPr>
          <p:cNvSpPr>
            <a:spLocks noGrp="1" noRot="1" noMove="1" noResize="1" noEditPoints="1" noAdjustHandles="1" noChangeArrowheads="1" noChangeShapeType="1"/>
          </p:cNvSpPr>
          <p:nvPr/>
        </p:nvSpPr>
        <p:spPr>
          <a:xfrm>
            <a:off x="512528"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17" name="Titel 1">
            <a:extLst>
              <a:ext uri="{FF2B5EF4-FFF2-40B4-BE49-F238E27FC236}">
                <a16:creationId xmlns:a16="http://schemas.microsoft.com/office/drawing/2014/main" id="{CA3E7BCA-F016-F41F-D519-DF8CE285C7E0}"/>
              </a:ext>
            </a:extLst>
          </p:cNvPr>
          <p:cNvSpPr txBox="1">
            <a:spLocks noGrp="1" noRot="1" noMove="1" noResize="1" noEditPoints="1" noAdjustHandles="1" noChangeArrowheads="1" noChangeShapeType="1"/>
          </p:cNvSpPr>
          <p:nvPr/>
        </p:nvSpPr>
        <p:spPr>
          <a:xfrm>
            <a:off x="1406025" y="1662847"/>
            <a:ext cx="453116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endParaRPr lang="da-DK" sz="1600" b="1" u="sng" dirty="0">
              <a:solidFill>
                <a:schemeClr val="bg1"/>
              </a:solidFill>
              <a:latin typeface="+mn-lt"/>
            </a:endParaRPr>
          </a:p>
        </p:txBody>
      </p:sp>
      <p:sp>
        <p:nvSpPr>
          <p:cNvPr id="20" name="Titel 1">
            <a:extLst>
              <a:ext uri="{FF2B5EF4-FFF2-40B4-BE49-F238E27FC236}">
                <a16:creationId xmlns:a16="http://schemas.microsoft.com/office/drawing/2014/main" id="{31C051D2-037D-01CE-53F8-61F38BF39144}"/>
              </a:ext>
            </a:extLst>
          </p:cNvPr>
          <p:cNvSpPr txBox="1">
            <a:spLocks/>
          </p:cNvSpPr>
          <p:nvPr/>
        </p:nvSpPr>
        <p:spPr>
          <a:xfrm>
            <a:off x="7968897" y="4988968"/>
            <a:ext cx="3831976" cy="505470"/>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accent1"/>
                </a:solidFill>
                <a:latin typeface="+mn-lt"/>
              </a:rPr>
              <a:t>INGEN AUTOMATISK </a:t>
            </a:r>
            <a:br>
              <a:rPr lang="da-DK" sz="1600" b="1" u="sng" dirty="0">
                <a:solidFill>
                  <a:schemeClr val="accent1"/>
                </a:solidFill>
                <a:latin typeface="+mn-lt"/>
              </a:rPr>
            </a:br>
            <a:r>
              <a:rPr lang="da-DK" sz="1600" b="1" u="sng" dirty="0">
                <a:solidFill>
                  <a:schemeClr val="accent1"/>
                </a:solidFill>
                <a:latin typeface="+mn-lt"/>
              </a:rPr>
              <a:t>OMFATTEDE BØRN</a:t>
            </a:r>
          </a:p>
        </p:txBody>
      </p:sp>
      <p:sp>
        <p:nvSpPr>
          <p:cNvPr id="21" name="Rektangel: afrundede hjørner 20">
            <a:extLst>
              <a:ext uri="{FF2B5EF4-FFF2-40B4-BE49-F238E27FC236}">
                <a16:creationId xmlns:a16="http://schemas.microsoft.com/office/drawing/2014/main" id="{F5452891-17C2-8E71-D435-847859DB3443}"/>
              </a:ext>
            </a:extLst>
          </p:cNvPr>
          <p:cNvSpPr>
            <a:spLocks/>
          </p:cNvSpPr>
          <p:nvPr/>
        </p:nvSpPr>
        <p:spPr>
          <a:xfrm>
            <a:off x="5991745" y="4279110"/>
            <a:ext cx="4111096" cy="1454244"/>
          </a:xfrm>
          <a:prstGeom prst="roundRect">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dirty="0">
              <a:solidFill>
                <a:schemeClr val="bg1"/>
              </a:solidFill>
            </a:endParaRPr>
          </a:p>
        </p:txBody>
      </p:sp>
      <p:sp>
        <p:nvSpPr>
          <p:cNvPr id="22" name="Rektangel: afrundede hjørner 21">
            <a:extLst>
              <a:ext uri="{FF2B5EF4-FFF2-40B4-BE49-F238E27FC236}">
                <a16:creationId xmlns:a16="http://schemas.microsoft.com/office/drawing/2014/main" id="{EF1D2EE1-CFD0-B84F-AC0D-ABB5E33C4CE8}"/>
              </a:ext>
            </a:extLst>
          </p:cNvPr>
          <p:cNvSpPr>
            <a:spLocks/>
          </p:cNvSpPr>
          <p:nvPr/>
        </p:nvSpPr>
        <p:spPr>
          <a:xfrm>
            <a:off x="5991745" y="2291051"/>
            <a:ext cx="4111096" cy="1827894"/>
          </a:xfrm>
          <a:prstGeom prst="roundRect">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dirty="0">
              <a:solidFill>
                <a:schemeClr val="bg1"/>
              </a:solidFill>
            </a:endParaRPr>
          </a:p>
        </p:txBody>
      </p:sp>
      <p:sp>
        <p:nvSpPr>
          <p:cNvPr id="23" name="Titel 1">
            <a:extLst>
              <a:ext uri="{FF2B5EF4-FFF2-40B4-BE49-F238E27FC236}">
                <a16:creationId xmlns:a16="http://schemas.microsoft.com/office/drawing/2014/main" id="{3F347CF8-65DB-686E-1B0B-49D602141490}"/>
              </a:ext>
            </a:extLst>
          </p:cNvPr>
          <p:cNvSpPr txBox="1">
            <a:spLocks/>
          </p:cNvSpPr>
          <p:nvPr/>
        </p:nvSpPr>
        <p:spPr>
          <a:xfrm>
            <a:off x="6302173" y="4418696"/>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KARENS</a:t>
            </a:r>
          </a:p>
        </p:txBody>
      </p:sp>
      <p:sp>
        <p:nvSpPr>
          <p:cNvPr id="24" name="Titel 1">
            <a:extLst>
              <a:ext uri="{FF2B5EF4-FFF2-40B4-BE49-F238E27FC236}">
                <a16:creationId xmlns:a16="http://schemas.microsoft.com/office/drawing/2014/main" id="{C032FCA6-2150-6568-D7B7-1508EC441D43}"/>
              </a:ext>
            </a:extLst>
          </p:cNvPr>
          <p:cNvSpPr txBox="1">
            <a:spLocks/>
          </p:cNvSpPr>
          <p:nvPr/>
        </p:nvSpPr>
        <p:spPr>
          <a:xfrm>
            <a:off x="6262951" y="2381838"/>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FAMILIEMEDLEMMER</a:t>
            </a:r>
          </a:p>
        </p:txBody>
      </p:sp>
      <p:sp>
        <p:nvSpPr>
          <p:cNvPr id="28" name="Tekstfelt 27">
            <a:extLst>
              <a:ext uri="{FF2B5EF4-FFF2-40B4-BE49-F238E27FC236}">
                <a16:creationId xmlns:a16="http://schemas.microsoft.com/office/drawing/2014/main" id="{E54C3CBE-84F7-6D86-56DF-D008BCB5264F}"/>
              </a:ext>
            </a:extLst>
          </p:cNvPr>
          <p:cNvSpPr txBox="1">
            <a:spLocks/>
          </p:cNvSpPr>
          <p:nvPr/>
        </p:nvSpPr>
        <p:spPr>
          <a:xfrm>
            <a:off x="6262951" y="2733950"/>
            <a:ext cx="3395399" cy="1223412"/>
          </a:xfrm>
          <a:prstGeom prst="rect">
            <a:avLst/>
          </a:prstGeom>
          <a:noFill/>
        </p:spPr>
        <p:txBody>
          <a:bodyPr wrap="square">
            <a:spAutoFit/>
          </a:bodyPr>
          <a:lstStyle/>
          <a:p>
            <a:pPr algn="l"/>
            <a:r>
              <a:rPr lang="da-DK" sz="1050" dirty="0">
                <a:solidFill>
                  <a:schemeClr val="bg1"/>
                </a:solidFill>
              </a:rPr>
              <a:t>Familiemedlemmer er ægtefælle/samlever, som har samme bopælsadresse som en medarbejder og er tilknyttet en virksomhedsordning. </a:t>
            </a:r>
            <a:br>
              <a:rPr lang="da-DK" sz="1050" dirty="0">
                <a:solidFill>
                  <a:schemeClr val="bg1"/>
                </a:solidFill>
              </a:rPr>
            </a:br>
            <a:br>
              <a:rPr lang="da-DK" sz="1050" dirty="0">
                <a:solidFill>
                  <a:schemeClr val="bg1"/>
                </a:solidFill>
              </a:rPr>
            </a:br>
            <a:r>
              <a:rPr lang="da-DK" sz="1050" dirty="0">
                <a:solidFill>
                  <a:schemeClr val="bg1"/>
                </a:solidFill>
              </a:rPr>
              <a:t>Individuelt tegnede børn kan forsikres til en særskilt pris, indtil barnet fylder 24 år. Børn gælder dine, mine og vores uanset bopæl i Danmark. </a:t>
            </a:r>
          </a:p>
        </p:txBody>
      </p:sp>
      <p:sp>
        <p:nvSpPr>
          <p:cNvPr id="29" name="Tekstfelt 28">
            <a:extLst>
              <a:ext uri="{FF2B5EF4-FFF2-40B4-BE49-F238E27FC236}">
                <a16:creationId xmlns:a16="http://schemas.microsoft.com/office/drawing/2014/main" id="{BD1938F7-8339-E6BE-9E61-468BAA4500B4}"/>
              </a:ext>
            </a:extLst>
          </p:cNvPr>
          <p:cNvSpPr txBox="1">
            <a:spLocks/>
          </p:cNvSpPr>
          <p:nvPr/>
        </p:nvSpPr>
        <p:spPr>
          <a:xfrm>
            <a:off x="6302173" y="4722610"/>
            <a:ext cx="3194913" cy="1061829"/>
          </a:xfrm>
          <a:prstGeom prst="rect">
            <a:avLst/>
          </a:prstGeom>
          <a:noFill/>
        </p:spPr>
        <p:txBody>
          <a:bodyPr wrap="square">
            <a:spAutoFit/>
          </a:bodyPr>
          <a:lstStyle/>
          <a:p>
            <a:r>
              <a:rPr lang="da-DK" sz="1050" dirty="0">
                <a:solidFill>
                  <a:schemeClr val="bg1"/>
                </a:solidFill>
              </a:rPr>
              <a:t>Der er 6 mdr. karens for forudbestående sygdom/skade/lidelse på individuelt tegnede familiemedlemmer. </a:t>
            </a:r>
            <a:r>
              <a:rPr lang="da-DK" sz="1050" dirty="0">
                <a:solidFill>
                  <a:schemeClr val="bg1"/>
                </a:solidFill>
                <a:effectLst/>
                <a:latin typeface="Gjensidige Type" pitchFamily="2" charset="0"/>
                <a:ea typeface="Gjensidige Sans"/>
                <a:cs typeface="Times New Roman" panose="02020603050405020304" pitchFamily="18" charset="0"/>
              </a:rPr>
              <a:t>Det betyder, hvad man fejler inden tilmelding til sundhedsforsikringen, først er dækket efter seks </a:t>
            </a:r>
            <a:r>
              <a:rPr lang="da-DK" sz="1050">
                <a:solidFill>
                  <a:schemeClr val="bg1"/>
                </a:solidFill>
                <a:effectLst/>
                <a:latin typeface="Gjensidige Type" pitchFamily="2" charset="0"/>
                <a:ea typeface="Gjensidige Sans"/>
                <a:cs typeface="Times New Roman" panose="02020603050405020304" pitchFamily="18" charset="0"/>
              </a:rPr>
              <a:t>måneder</a:t>
            </a:r>
            <a:r>
              <a:rPr lang="da-DK" sz="1050">
                <a:solidFill>
                  <a:schemeClr val="bg1"/>
                </a:solidFill>
                <a:latin typeface="Gjensidige Type" pitchFamily="2" charset="0"/>
                <a:ea typeface="Gjensidige Sans"/>
                <a:cs typeface="Times New Roman" panose="02020603050405020304" pitchFamily="18" charset="0"/>
              </a:rPr>
              <a:t>s forsikring.</a:t>
            </a:r>
            <a:br>
              <a:rPr lang="da-DK" sz="1050" dirty="0">
                <a:solidFill>
                  <a:schemeClr val="bg1"/>
                </a:solidFill>
              </a:rPr>
            </a:br>
            <a:endParaRPr lang="da-DK" sz="1050" dirty="0">
              <a:solidFill>
                <a:schemeClr val="bg1"/>
              </a:solidFill>
            </a:endParaRPr>
          </a:p>
        </p:txBody>
      </p:sp>
      <p:sp>
        <p:nvSpPr>
          <p:cNvPr id="9" name="Tekstfelt 8">
            <a:extLst>
              <a:ext uri="{FF2B5EF4-FFF2-40B4-BE49-F238E27FC236}">
                <a16:creationId xmlns:a16="http://schemas.microsoft.com/office/drawing/2014/main" id="{67B8E734-B3C1-1690-DDFE-CE13DD0305FE}"/>
              </a:ext>
            </a:extLst>
          </p:cNvPr>
          <p:cNvSpPr txBox="1"/>
          <p:nvPr/>
        </p:nvSpPr>
        <p:spPr>
          <a:xfrm>
            <a:off x="1495493" y="4733923"/>
            <a:ext cx="2109855" cy="1615827"/>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bg1"/>
                </a:solidFill>
              </a:rPr>
              <a:t>Fysioterapi</a:t>
            </a:r>
          </a:p>
          <a:p>
            <a:pPr marL="285750" indent="-285750" algn="l">
              <a:buFont typeface="Arial" panose="020B0604020202020204" pitchFamily="34" charset="0"/>
              <a:buChar char="•"/>
            </a:pPr>
            <a:r>
              <a:rPr lang="da-DK" sz="1050" dirty="0">
                <a:solidFill>
                  <a:schemeClr val="bg1"/>
                </a:solidFill>
              </a:rPr>
              <a:t>Kiropraktik</a:t>
            </a:r>
          </a:p>
          <a:p>
            <a:pPr marL="285750" indent="-285750" algn="l">
              <a:buFont typeface="Arial" panose="020B0604020202020204" pitchFamily="34" charset="0"/>
              <a:buChar char="•"/>
            </a:pPr>
            <a:r>
              <a:rPr lang="da-DK" sz="1050" dirty="0" err="1">
                <a:solidFill>
                  <a:schemeClr val="bg1"/>
                </a:solidFill>
              </a:rPr>
              <a:t>Osteopati</a:t>
            </a:r>
            <a:endParaRPr lang="da-DK" sz="1050" dirty="0">
              <a:solidFill>
                <a:schemeClr val="bg1"/>
              </a:solidFill>
            </a:endParaRPr>
          </a:p>
          <a:p>
            <a:pPr marL="285750" indent="-285750" algn="l">
              <a:buFont typeface="Arial" panose="020B0604020202020204" pitchFamily="34" charset="0"/>
              <a:buChar char="•"/>
            </a:pPr>
            <a:r>
              <a:rPr lang="da-DK" sz="1050" dirty="0">
                <a:solidFill>
                  <a:schemeClr val="bg1"/>
                </a:solidFill>
              </a:rPr>
              <a:t>Akupunktur</a:t>
            </a:r>
          </a:p>
          <a:p>
            <a:pPr marL="285750" indent="-285750" algn="l">
              <a:buFont typeface="Arial" panose="020B0604020202020204" pitchFamily="34" charset="0"/>
              <a:buChar char="•"/>
            </a:pPr>
            <a:r>
              <a:rPr lang="da-DK" sz="1050" dirty="0">
                <a:solidFill>
                  <a:schemeClr val="bg1"/>
                </a:solidFill>
              </a:rPr>
              <a:t>Zoneterapi</a:t>
            </a:r>
          </a:p>
          <a:p>
            <a:pPr marL="285750" indent="-285750" algn="l">
              <a:buFont typeface="Arial" panose="020B0604020202020204" pitchFamily="34" charset="0"/>
              <a:buChar char="•"/>
            </a:pPr>
            <a:r>
              <a:rPr lang="da-DK" sz="1050" dirty="0">
                <a:solidFill>
                  <a:schemeClr val="bg1"/>
                </a:solidFill>
              </a:rPr>
              <a:t>Fodterapi</a:t>
            </a:r>
          </a:p>
          <a:p>
            <a:pPr marL="285750" indent="-285750" algn="l">
              <a:buFont typeface="Arial" panose="020B0604020202020204" pitchFamily="34" charset="0"/>
              <a:buChar char="•"/>
            </a:pPr>
            <a:endParaRPr lang="da-DK" sz="1050" dirty="0">
              <a:solidFill>
                <a:schemeClr val="bg1"/>
              </a:solidFill>
            </a:endParaRPr>
          </a:p>
          <a:p>
            <a:pPr algn="l"/>
            <a:r>
              <a:rPr lang="da-DK" sz="1050" dirty="0">
                <a:solidFill>
                  <a:schemeClr val="bg1"/>
                </a:solidFill>
              </a:rPr>
              <a:t>Fysisk behandling gælder i bevægeapparatet (muskler, led, sener og/eller knogler).</a:t>
            </a:r>
          </a:p>
        </p:txBody>
      </p:sp>
      <p:sp>
        <p:nvSpPr>
          <p:cNvPr id="12" name="Tekstfelt 11">
            <a:extLst>
              <a:ext uri="{FF2B5EF4-FFF2-40B4-BE49-F238E27FC236}">
                <a16:creationId xmlns:a16="http://schemas.microsoft.com/office/drawing/2014/main" id="{2B2E4CFB-C4EB-5EAB-BBE3-0A58B4A1BB8D}"/>
              </a:ext>
            </a:extLst>
          </p:cNvPr>
          <p:cNvSpPr txBox="1"/>
          <p:nvPr/>
        </p:nvSpPr>
        <p:spPr>
          <a:xfrm>
            <a:off x="3540049" y="4733923"/>
            <a:ext cx="1419062" cy="485005"/>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bg1"/>
                </a:solidFill>
              </a:rPr>
              <a:t>Psykolog</a:t>
            </a:r>
          </a:p>
          <a:p>
            <a:pPr marL="285750" indent="-285750" algn="l">
              <a:buFont typeface="Arial" panose="020B0604020202020204" pitchFamily="34" charset="0"/>
              <a:buChar char="•"/>
            </a:pPr>
            <a:r>
              <a:rPr lang="da-DK" sz="1050" dirty="0">
                <a:solidFill>
                  <a:schemeClr val="bg1"/>
                </a:solidFill>
              </a:rPr>
              <a:t>Psykiater</a:t>
            </a:r>
          </a:p>
          <a:p>
            <a:pPr marL="285750" indent="-285750" algn="l">
              <a:buFont typeface="Arial" panose="020B0604020202020204" pitchFamily="34" charset="0"/>
              <a:buChar char="•"/>
            </a:pPr>
            <a:r>
              <a:rPr lang="da-DK" sz="1050" dirty="0">
                <a:solidFill>
                  <a:schemeClr val="bg1"/>
                </a:solidFill>
              </a:rPr>
              <a:t>Akut krisehjælp</a:t>
            </a:r>
          </a:p>
          <a:p>
            <a:pPr marL="285750" indent="-285750" algn="l">
              <a:buFont typeface="Arial" panose="020B0604020202020204" pitchFamily="34" charset="0"/>
              <a:buChar char="•"/>
            </a:pPr>
            <a:r>
              <a:rPr lang="da-DK" sz="1050" dirty="0">
                <a:solidFill>
                  <a:schemeClr val="bg1"/>
                </a:solidFill>
              </a:rPr>
              <a:t>Misbrug inkl. ludomani</a:t>
            </a:r>
          </a:p>
        </p:txBody>
      </p:sp>
      <p:sp>
        <p:nvSpPr>
          <p:cNvPr id="16" name="Tekstfelt 15">
            <a:extLst>
              <a:ext uri="{FF2B5EF4-FFF2-40B4-BE49-F238E27FC236}">
                <a16:creationId xmlns:a16="http://schemas.microsoft.com/office/drawing/2014/main" id="{93DDE8AF-FE77-5176-5B6B-5F98D0A43F28}"/>
              </a:ext>
            </a:extLst>
          </p:cNvPr>
          <p:cNvSpPr txBox="1"/>
          <p:nvPr/>
        </p:nvSpPr>
        <p:spPr>
          <a:xfrm>
            <a:off x="1491700" y="2378540"/>
            <a:ext cx="5147618" cy="1938992"/>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bg1"/>
                </a:solidFill>
              </a:rPr>
              <a:t>Udredning, behandling og operation inkl. </a:t>
            </a:r>
            <a:r>
              <a:rPr lang="da-DK" sz="1050" dirty="0" err="1">
                <a:solidFill>
                  <a:schemeClr val="bg1"/>
                </a:solidFill>
              </a:rPr>
              <a:t>reoperation</a:t>
            </a:r>
            <a:endParaRPr lang="da-DK" sz="1050" dirty="0">
              <a:solidFill>
                <a:schemeClr val="bg1"/>
              </a:solidFill>
            </a:endParaRPr>
          </a:p>
          <a:p>
            <a:pPr marL="285750" indent="-285750" algn="l">
              <a:buFont typeface="Arial" panose="020B0604020202020204" pitchFamily="34" charset="0"/>
              <a:buChar char="•"/>
            </a:pPr>
            <a:r>
              <a:rPr lang="da-DK" sz="1050" dirty="0">
                <a:solidFill>
                  <a:schemeClr val="bg1"/>
                </a:solidFill>
              </a:rPr>
              <a:t>Kontrol, medicin, genoptræning, hjælpemidler</a:t>
            </a:r>
          </a:p>
          <a:p>
            <a:pPr marL="285750" indent="-285750" algn="l">
              <a:buFont typeface="Arial" panose="020B0604020202020204" pitchFamily="34" charset="0"/>
              <a:buChar char="•"/>
            </a:pPr>
            <a:r>
              <a:rPr lang="da-DK" sz="1050" dirty="0">
                <a:solidFill>
                  <a:schemeClr val="bg1"/>
                </a:solidFill>
              </a:rPr>
              <a:t>Terminal pleje, hjemmesygeplejerske og hjemmehjælp</a:t>
            </a:r>
          </a:p>
          <a:p>
            <a:pPr marL="285750" indent="-285750" algn="l">
              <a:buFont typeface="Arial" panose="020B0604020202020204" pitchFamily="34" charset="0"/>
              <a:buChar char="•"/>
            </a:pPr>
            <a:r>
              <a:rPr lang="da-DK" sz="1050" dirty="0">
                <a:solidFill>
                  <a:schemeClr val="bg1"/>
                </a:solidFill>
              </a:rPr>
              <a:t>Kroniske lidelser opstået i forsikringstiden (6 mdr.)</a:t>
            </a:r>
          </a:p>
          <a:p>
            <a:pPr marL="285750" indent="-285750" algn="l">
              <a:buFont typeface="Arial" panose="020B0604020202020204" pitchFamily="34" charset="0"/>
              <a:buChar char="•"/>
            </a:pPr>
            <a:r>
              <a:rPr lang="da-DK" sz="1050" dirty="0">
                <a:solidFill>
                  <a:schemeClr val="bg1"/>
                </a:solidFill>
              </a:rPr>
              <a:t>Følgelidelser til kroniske lidelser opstået i forsikringstiden</a:t>
            </a:r>
          </a:p>
          <a:p>
            <a:pPr marL="285750" indent="-285750" algn="l">
              <a:buFont typeface="Arial" panose="020B0604020202020204" pitchFamily="34" charset="0"/>
              <a:buChar char="•"/>
            </a:pPr>
            <a:r>
              <a:rPr lang="da-DK" sz="1050" dirty="0">
                <a:solidFill>
                  <a:schemeClr val="bg1"/>
                </a:solidFill>
              </a:rPr>
              <a:t>Second og </a:t>
            </a:r>
            <a:r>
              <a:rPr lang="da-DK" sz="1050" dirty="0" err="1">
                <a:solidFill>
                  <a:schemeClr val="bg1"/>
                </a:solidFill>
              </a:rPr>
              <a:t>third</a:t>
            </a:r>
            <a:r>
              <a:rPr lang="da-DK" sz="1050" dirty="0">
                <a:solidFill>
                  <a:schemeClr val="bg1"/>
                </a:solidFill>
              </a:rPr>
              <a:t> opinion</a:t>
            </a:r>
          </a:p>
          <a:p>
            <a:pPr marL="285750" indent="-285750">
              <a:buFont typeface="Arial" panose="020B0604020202020204" pitchFamily="34" charset="0"/>
              <a:buChar char="•"/>
            </a:pPr>
            <a:r>
              <a:rPr kumimoji="0" lang="da-DK" sz="1050" b="0" i="0" u="none" strike="noStrike" kern="1200" cap="none" spc="0" normalizeH="0" baseline="0" noProof="0" dirty="0">
                <a:ln>
                  <a:noFill/>
                </a:ln>
                <a:solidFill>
                  <a:schemeClr val="bg1"/>
                </a:solidFill>
                <a:effectLst/>
                <a:uLnTx/>
                <a:uFillTx/>
                <a:latin typeface="Gjensidige Type" pitchFamily="2" charset="0"/>
                <a:ea typeface="Gjensidige Sans"/>
                <a:cs typeface="Times New Roman" panose="02020603050405020304" pitchFamily="18" charset="0"/>
              </a:rPr>
              <a:t>Kræft (kræftformer, som hører under pakkeforløb er undtaget)</a:t>
            </a:r>
            <a:endParaRPr lang="da-DK" sz="1050" dirty="0">
              <a:solidFill>
                <a:schemeClr val="bg1"/>
              </a:solidFill>
            </a:endParaRPr>
          </a:p>
          <a:p>
            <a:pPr marL="285750" indent="-285750" algn="l">
              <a:buFont typeface="Arial" panose="020B0604020202020204" pitchFamily="34" charset="0"/>
              <a:buChar char="•"/>
            </a:pPr>
            <a:r>
              <a:rPr lang="da-DK" sz="1050" dirty="0">
                <a:solidFill>
                  <a:schemeClr val="bg1"/>
                </a:solidFill>
              </a:rPr>
              <a:t>Diætist</a:t>
            </a:r>
          </a:p>
          <a:p>
            <a:pPr marL="285750" indent="-285750" algn="l">
              <a:buFont typeface="Arial" panose="020B0604020202020204" pitchFamily="34" charset="0"/>
              <a:buChar char="•"/>
            </a:pPr>
            <a:r>
              <a:rPr lang="da-DK" sz="1050" dirty="0">
                <a:solidFill>
                  <a:schemeClr val="bg1"/>
                </a:solidFill>
              </a:rPr>
              <a:t>Åreknuder, hængende øjenlåg og grå stær</a:t>
            </a:r>
          </a:p>
          <a:p>
            <a:pPr marL="285750" indent="-285750" algn="l">
              <a:buFont typeface="Arial" panose="020B0604020202020204" pitchFamily="34" charset="0"/>
              <a:buChar char="•"/>
            </a:pPr>
            <a:r>
              <a:rPr lang="da-DK" sz="1050" dirty="0">
                <a:solidFill>
                  <a:schemeClr val="bg1"/>
                </a:solidFill>
              </a:rPr>
              <a:t>Astma og allergi</a:t>
            </a:r>
          </a:p>
          <a:p>
            <a:pPr marL="285750" indent="-285750" algn="l">
              <a:buFont typeface="Arial" panose="020B0604020202020204" pitchFamily="34" charset="0"/>
              <a:buChar char="•"/>
            </a:pPr>
            <a:r>
              <a:rPr lang="da-DK" sz="1050" dirty="0">
                <a:solidFill>
                  <a:schemeClr val="bg1"/>
                </a:solidFill>
              </a:rPr>
              <a:t>Transport til og fra undersøgelse/behandling</a:t>
            </a:r>
          </a:p>
          <a:p>
            <a:pPr marL="285750" indent="-285750" algn="l">
              <a:buFont typeface="Arial" panose="020B0604020202020204" pitchFamily="34" charset="0"/>
              <a:buChar char="•"/>
            </a:pPr>
            <a:r>
              <a:rPr lang="da-DK" sz="1050" dirty="0">
                <a:solidFill>
                  <a:schemeClr val="bg1"/>
                </a:solidFill>
              </a:rPr>
              <a:t>Liggende sygetransport</a:t>
            </a:r>
          </a:p>
        </p:txBody>
      </p:sp>
      <p:sp>
        <p:nvSpPr>
          <p:cNvPr id="18" name="Titel 1">
            <a:extLst>
              <a:ext uri="{FF2B5EF4-FFF2-40B4-BE49-F238E27FC236}">
                <a16:creationId xmlns:a16="http://schemas.microsoft.com/office/drawing/2014/main" id="{D0DE6B7B-D06C-188F-93A7-DE458A1CDF53}"/>
              </a:ext>
            </a:extLst>
          </p:cNvPr>
          <p:cNvSpPr txBox="1"/>
          <p:nvPr/>
        </p:nvSpPr>
        <p:spPr>
          <a:xfrm rot="16200000">
            <a:off x="331617" y="2995693"/>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PRIVATHOSPITAL OG -KLINIK</a:t>
            </a:r>
          </a:p>
        </p:txBody>
      </p:sp>
      <p:sp>
        <p:nvSpPr>
          <p:cNvPr id="26" name="Titel 1">
            <a:extLst>
              <a:ext uri="{FF2B5EF4-FFF2-40B4-BE49-F238E27FC236}">
                <a16:creationId xmlns:a16="http://schemas.microsoft.com/office/drawing/2014/main" id="{0EC44CB8-E572-0DBB-61FF-868A2A3F33F4}"/>
              </a:ext>
            </a:extLst>
          </p:cNvPr>
          <p:cNvSpPr txBox="1"/>
          <p:nvPr/>
        </p:nvSpPr>
        <p:spPr>
          <a:xfrm rot="16200000">
            <a:off x="379849" y="3845495"/>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KROP</a:t>
            </a:r>
          </a:p>
        </p:txBody>
      </p:sp>
      <p:sp>
        <p:nvSpPr>
          <p:cNvPr id="27" name="Titel 1">
            <a:extLst>
              <a:ext uri="{FF2B5EF4-FFF2-40B4-BE49-F238E27FC236}">
                <a16:creationId xmlns:a16="http://schemas.microsoft.com/office/drawing/2014/main" id="{E672803B-0638-A54D-F0E9-7C4B5D6ECCC6}"/>
              </a:ext>
            </a:extLst>
          </p:cNvPr>
          <p:cNvSpPr txBox="1"/>
          <p:nvPr/>
        </p:nvSpPr>
        <p:spPr>
          <a:xfrm rot="16200000">
            <a:off x="2428483" y="3775802"/>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SIND</a:t>
            </a:r>
          </a:p>
        </p:txBody>
      </p:sp>
      <p:sp>
        <p:nvSpPr>
          <p:cNvPr id="3" name="Tekstfelt 2">
            <a:extLst>
              <a:ext uri="{FF2B5EF4-FFF2-40B4-BE49-F238E27FC236}">
                <a16:creationId xmlns:a16="http://schemas.microsoft.com/office/drawing/2014/main" id="{55D58EAC-D1D8-0F20-50CC-C32FB04206E6}"/>
              </a:ext>
            </a:extLst>
          </p:cNvPr>
          <p:cNvSpPr txBox="1"/>
          <p:nvPr/>
        </p:nvSpPr>
        <p:spPr>
          <a:xfrm>
            <a:off x="1185731" y="1730061"/>
            <a:ext cx="5147618" cy="369332"/>
          </a:xfrm>
          <a:prstGeom prst="rect">
            <a:avLst/>
          </a:prstGeom>
          <a:noFill/>
        </p:spPr>
        <p:txBody>
          <a:bodyPr wrap="square" lIns="0" tIns="0" rIns="0" bIns="0" rtlCol="0">
            <a:spAutoFit/>
          </a:bodyPr>
          <a:lstStyle/>
          <a:p>
            <a:pPr algn="l"/>
            <a:r>
              <a:rPr lang="da-DK" sz="2400" b="1" dirty="0">
                <a:solidFill>
                  <a:schemeClr val="bg1"/>
                </a:solidFill>
              </a:rPr>
              <a:t>Sundhedsforsikring</a:t>
            </a:r>
          </a:p>
        </p:txBody>
      </p:sp>
    </p:spTree>
    <p:extLst>
      <p:ext uri="{BB962C8B-B14F-4D97-AF65-F5344CB8AC3E}">
        <p14:creationId xmlns:p14="http://schemas.microsoft.com/office/powerpoint/2010/main" val="9176268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1B9175CA-0F87-4275-9E9A-5136351A1203}"/>
              </a:ext>
            </a:extLst>
          </p:cNvPr>
          <p:cNvSpPr txBox="1">
            <a:spLocks/>
          </p:cNvSpPr>
          <p:nvPr/>
        </p:nvSpPr>
        <p:spPr bwMode="white">
          <a:xfrm>
            <a:off x="-540127" y="-173587"/>
            <a:ext cx="10184400" cy="982800"/>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rgbClr val="F4FFAF"/>
                </a:solidFill>
                <a:latin typeface="+mj-lt"/>
                <a:ea typeface="+mj-ea"/>
                <a:cs typeface="+mj-cs"/>
              </a:defRPr>
            </a:lvl1pPr>
          </a:lstStyle>
          <a:p>
            <a:r>
              <a:rPr lang="da-DK" sz="3200" b="1" dirty="0">
                <a:solidFill>
                  <a:schemeClr val="accent1"/>
                </a:solidFill>
              </a:rPr>
              <a:t>SKADEBEHANDLING</a:t>
            </a:r>
          </a:p>
        </p:txBody>
      </p:sp>
      <p:cxnSp>
        <p:nvCxnSpPr>
          <p:cNvPr id="11" name="Lige forbindelse 10">
            <a:extLst>
              <a:ext uri="{FF2B5EF4-FFF2-40B4-BE49-F238E27FC236}">
                <a16:creationId xmlns:a16="http://schemas.microsoft.com/office/drawing/2014/main" id="{179E4B11-33EB-CD5B-8812-14DE7CB512DD}"/>
              </a:ext>
            </a:extLst>
          </p:cNvPr>
          <p:cNvCxnSpPr/>
          <p:nvPr/>
        </p:nvCxnSpPr>
        <p:spPr>
          <a:xfrm>
            <a:off x="437334" y="809214"/>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25" name="Tekstfelt 24">
            <a:extLst>
              <a:ext uri="{FF2B5EF4-FFF2-40B4-BE49-F238E27FC236}">
                <a16:creationId xmlns:a16="http://schemas.microsoft.com/office/drawing/2014/main" id="{E50F05DE-BF72-365A-F4B3-D500DC99B687}"/>
              </a:ext>
            </a:extLst>
          </p:cNvPr>
          <p:cNvSpPr txBox="1"/>
          <p:nvPr/>
        </p:nvSpPr>
        <p:spPr>
          <a:xfrm>
            <a:off x="830791" y="2356783"/>
            <a:ext cx="3813544" cy="606256"/>
          </a:xfrm>
          <a:prstGeom prst="rect">
            <a:avLst/>
          </a:prstGeom>
          <a:noFill/>
        </p:spPr>
        <p:txBody>
          <a:bodyPr wrap="square" lIns="0" tIns="0" rIns="0" bIns="0" rtlCol="0">
            <a:spAutoFit/>
          </a:bodyPr>
          <a:lstStyle/>
          <a:p>
            <a:pPr algn="l"/>
            <a:r>
              <a:rPr lang="da-DK" sz="1050" b="1" dirty="0">
                <a:solidFill>
                  <a:schemeClr val="bg1"/>
                </a:solidFill>
              </a:rPr>
              <a:t>MÆGLERPORTAEN</a:t>
            </a:r>
            <a:br>
              <a:rPr lang="da-DK" sz="1050" dirty="0">
                <a:solidFill>
                  <a:schemeClr val="bg1"/>
                </a:solidFill>
              </a:rPr>
            </a:br>
            <a:endParaRPr lang="da-DK" sz="1050" dirty="0">
              <a:solidFill>
                <a:schemeClr val="bg1"/>
              </a:solidFill>
            </a:endParaRPr>
          </a:p>
          <a:p>
            <a:pPr marL="171450" indent="-171450" algn="l">
              <a:buFont typeface="Arial" panose="020B0604020202020204" pitchFamily="34" charset="0"/>
              <a:buChar char="•"/>
            </a:pPr>
            <a:r>
              <a:rPr lang="da-DK" sz="1050" dirty="0">
                <a:solidFill>
                  <a:schemeClr val="bg1"/>
                </a:solidFill>
              </a:rPr>
              <a:t>Log in via Gjensidige.dk</a:t>
            </a:r>
          </a:p>
          <a:p>
            <a:pPr marL="171450" indent="-171450" algn="l">
              <a:buFont typeface="Arial" panose="020B0604020202020204" pitchFamily="34" charset="0"/>
              <a:buChar char="•"/>
            </a:pPr>
            <a:r>
              <a:rPr lang="da-DK" sz="1050" dirty="0">
                <a:solidFill>
                  <a:schemeClr val="bg1"/>
                </a:solidFill>
              </a:rPr>
              <a:t>Til –og afmelding af medarbejdere</a:t>
            </a:r>
          </a:p>
          <a:p>
            <a:pPr marL="171450" indent="-171450" algn="l">
              <a:buFont typeface="Arial" panose="020B0604020202020204" pitchFamily="34" charset="0"/>
              <a:buChar char="•"/>
            </a:pPr>
            <a:r>
              <a:rPr lang="da-DK" sz="1050" dirty="0">
                <a:solidFill>
                  <a:schemeClr val="bg1"/>
                </a:solidFill>
              </a:rPr>
              <a:t>Se dækninger, x, x</a:t>
            </a:r>
          </a:p>
        </p:txBody>
      </p:sp>
      <p:sp>
        <p:nvSpPr>
          <p:cNvPr id="2" name="Rektangel 1">
            <a:extLst>
              <a:ext uri="{FF2B5EF4-FFF2-40B4-BE49-F238E27FC236}">
                <a16:creationId xmlns:a16="http://schemas.microsoft.com/office/drawing/2014/main" id="{25D28B66-96F1-BD7A-30FC-C19A4DC65895}"/>
              </a:ext>
            </a:extLst>
          </p:cNvPr>
          <p:cNvSpPr/>
          <p:nvPr/>
        </p:nvSpPr>
        <p:spPr>
          <a:xfrm>
            <a:off x="974383" y="1422402"/>
            <a:ext cx="504056" cy="4032447"/>
          </a:xfrm>
          <a:prstGeom prst="rect">
            <a:avLst/>
          </a:prstGeom>
          <a:solidFill>
            <a:schemeClr val="accent2"/>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dirty="0">
              <a:solidFill>
                <a:schemeClr val="bg1"/>
              </a:solidFill>
            </a:endParaRPr>
          </a:p>
        </p:txBody>
      </p:sp>
      <p:sp>
        <p:nvSpPr>
          <p:cNvPr id="7" name="Tekstfelt 6">
            <a:extLst>
              <a:ext uri="{FF2B5EF4-FFF2-40B4-BE49-F238E27FC236}">
                <a16:creationId xmlns:a16="http://schemas.microsoft.com/office/drawing/2014/main" id="{52D151FC-366D-05ED-CAEF-6199E5D65257}"/>
              </a:ext>
            </a:extLst>
          </p:cNvPr>
          <p:cNvSpPr txBox="1"/>
          <p:nvPr/>
        </p:nvSpPr>
        <p:spPr>
          <a:xfrm>
            <a:off x="1634400" y="1615858"/>
            <a:ext cx="2212332" cy="369332"/>
          </a:xfrm>
          <a:prstGeom prst="rect">
            <a:avLst/>
          </a:prstGeom>
          <a:noFill/>
        </p:spPr>
        <p:txBody>
          <a:bodyPr wrap="square" lIns="0" tIns="0" rIns="0" bIns="0" rtlCol="0">
            <a:spAutoFit/>
          </a:bodyPr>
          <a:lstStyle/>
          <a:p>
            <a:pPr algn="l"/>
            <a:r>
              <a:rPr lang="da-DK" sz="1600" b="1" dirty="0">
                <a:solidFill>
                  <a:schemeClr val="tx2"/>
                </a:solidFill>
              </a:rPr>
              <a:t>SKADEBEHANDLING I</a:t>
            </a:r>
          </a:p>
          <a:p>
            <a:pPr algn="l"/>
            <a:r>
              <a:rPr lang="da-DK" sz="1600" b="1" dirty="0">
                <a:solidFill>
                  <a:schemeClr val="tx2"/>
                </a:solidFill>
              </a:rPr>
              <a:t>SUNDHEDSCENTERET</a:t>
            </a:r>
          </a:p>
        </p:txBody>
      </p:sp>
      <p:pic>
        <p:nvPicPr>
          <p:cNvPr id="8" name="Grafik 7" descr="Callcenter kontur">
            <a:extLst>
              <a:ext uri="{FF2B5EF4-FFF2-40B4-BE49-F238E27FC236}">
                <a16:creationId xmlns:a16="http://schemas.microsoft.com/office/drawing/2014/main" id="{B056D929-3B85-7C43-8570-1E2AB549125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184" y="1511374"/>
            <a:ext cx="601216" cy="601216"/>
          </a:xfrm>
          <a:prstGeom prst="rect">
            <a:avLst/>
          </a:prstGeom>
        </p:spPr>
      </p:pic>
      <p:sp>
        <p:nvSpPr>
          <p:cNvPr id="12" name="Tekstfelt 11">
            <a:extLst>
              <a:ext uri="{FF2B5EF4-FFF2-40B4-BE49-F238E27FC236}">
                <a16:creationId xmlns:a16="http://schemas.microsoft.com/office/drawing/2014/main" id="{97C624B6-A84E-F88E-9099-B5EF4BCC7299}"/>
              </a:ext>
            </a:extLst>
          </p:cNvPr>
          <p:cNvSpPr txBox="1"/>
          <p:nvPr/>
        </p:nvSpPr>
        <p:spPr>
          <a:xfrm>
            <a:off x="1333859" y="2237158"/>
            <a:ext cx="2592288" cy="2923877"/>
          </a:xfrm>
          <a:prstGeom prst="rect">
            <a:avLst/>
          </a:prstGeom>
          <a:noFill/>
        </p:spPr>
        <p:txBody>
          <a:bodyPr wrap="square" lIns="0" tIns="0" rIns="0" bIns="0" rtlCol="0">
            <a:spAutoFit/>
          </a:bodyPr>
          <a:lstStyle/>
          <a:p>
            <a:pPr marL="179705" indent="-179705">
              <a:buFont typeface="Arial" panose="020B0604020202020204" pitchFamily="34" charset="0"/>
              <a:buChar char="•"/>
            </a:pPr>
            <a:r>
              <a:rPr lang="da-DK" sz="1000" b="1" dirty="0">
                <a:solidFill>
                  <a:schemeClr val="accent1"/>
                </a:solidFill>
              </a:rPr>
              <a:t>26</a:t>
            </a:r>
            <a:r>
              <a:rPr lang="da-DK" sz="1000" dirty="0">
                <a:solidFill>
                  <a:schemeClr val="accent1"/>
                </a:solidFill>
              </a:rPr>
              <a:t> sundhedsfagligt specialiserede sygeplejersker, fysioterapeuter og forsikringsuddannede </a:t>
            </a:r>
          </a:p>
          <a:p>
            <a:pPr marL="179705" indent="-179705">
              <a:buFont typeface="Arial" panose="020B0604020202020204" pitchFamily="34" charset="0"/>
              <a:buChar char="•"/>
            </a:pPr>
            <a:endParaRPr lang="da-DK" sz="1000" dirty="0">
              <a:solidFill>
                <a:schemeClr val="accent1"/>
              </a:solidFill>
              <a:ea typeface="Gjensidige Sans"/>
            </a:endParaRPr>
          </a:p>
          <a:p>
            <a:pPr marL="179705" indent="-179705">
              <a:buFont typeface="Arial" panose="020B0604020202020204" pitchFamily="34" charset="0"/>
              <a:buChar char="•"/>
            </a:pPr>
            <a:r>
              <a:rPr lang="da-DK" sz="1000" dirty="0">
                <a:solidFill>
                  <a:schemeClr val="accent1"/>
                </a:solidFill>
              </a:rPr>
              <a:t>Flere medarbejdere er videreuddannet til stresscoaches</a:t>
            </a:r>
            <a:br>
              <a:rPr lang="da-DK" sz="1000" dirty="0">
                <a:solidFill>
                  <a:schemeClr val="accent1"/>
                </a:solidFill>
              </a:rPr>
            </a:br>
            <a:endParaRPr lang="da-DK" sz="1000" dirty="0">
              <a:solidFill>
                <a:schemeClr val="accent1"/>
              </a:solidFill>
            </a:endParaRPr>
          </a:p>
          <a:p>
            <a:pPr marL="179705" indent="-179705">
              <a:buFont typeface="Arial" panose="020B0604020202020204" pitchFamily="34" charset="0"/>
              <a:buChar char="•"/>
            </a:pPr>
            <a:r>
              <a:rPr lang="da-DK" sz="1000" dirty="0">
                <a:solidFill>
                  <a:schemeClr val="accent1"/>
                </a:solidFill>
              </a:rPr>
              <a:t>Flere medarbejdere er videreuddannet til at kunne rådgive inden for ønske om rygestop m.m.</a:t>
            </a:r>
            <a:br>
              <a:rPr lang="da-DK" sz="1000" dirty="0">
                <a:solidFill>
                  <a:schemeClr val="accent1"/>
                </a:solidFill>
              </a:rPr>
            </a:br>
            <a:endParaRPr lang="da-DK" sz="1000" dirty="0">
              <a:solidFill>
                <a:schemeClr val="accent1"/>
              </a:solidFill>
              <a:ea typeface="Gjensidige Sans"/>
            </a:endParaRPr>
          </a:p>
          <a:p>
            <a:pPr marL="179705" indent="-179705">
              <a:buFont typeface="Arial" panose="020B0604020202020204" pitchFamily="34" charset="0"/>
              <a:buChar char="•"/>
            </a:pPr>
            <a:r>
              <a:rPr lang="da-DK" sz="1000" dirty="0">
                <a:solidFill>
                  <a:schemeClr val="accent1"/>
                </a:solidFill>
              </a:rPr>
              <a:t>Et team med høj anciennitet – </a:t>
            </a:r>
            <a:r>
              <a:rPr lang="da-DK" sz="1000" dirty="0" err="1">
                <a:solidFill>
                  <a:schemeClr val="accent1"/>
                </a:solidFill>
              </a:rPr>
              <a:t>gns</a:t>
            </a:r>
            <a:r>
              <a:rPr lang="da-DK" sz="1000" dirty="0">
                <a:solidFill>
                  <a:schemeClr val="accent1"/>
                </a:solidFill>
              </a:rPr>
              <a:t>. </a:t>
            </a:r>
            <a:r>
              <a:rPr lang="da-DK" sz="1000" b="1" dirty="0">
                <a:solidFill>
                  <a:schemeClr val="accent1"/>
                </a:solidFill>
              </a:rPr>
              <a:t>7 år </a:t>
            </a:r>
            <a:br>
              <a:rPr lang="da-DK" sz="1000" b="1" dirty="0">
                <a:solidFill>
                  <a:schemeClr val="accent1"/>
                </a:solidFill>
              </a:rPr>
            </a:br>
            <a:endParaRPr lang="da-DK" sz="1000" b="1" dirty="0">
              <a:solidFill>
                <a:schemeClr val="accent1"/>
              </a:solidFill>
            </a:endParaRPr>
          </a:p>
          <a:p>
            <a:pPr marL="179705" indent="-179705">
              <a:buFont typeface="Arial" panose="020B0604020202020204" pitchFamily="34" charset="0"/>
              <a:buChar char="•"/>
            </a:pPr>
            <a:r>
              <a:rPr lang="da-DK" sz="1000" dirty="0">
                <a:solidFill>
                  <a:schemeClr val="accent1"/>
                </a:solidFill>
              </a:rPr>
              <a:t>Dybdegående erfaring med betjening af vores kunder og med at hjælpe vores kunder videre til de rette behandlingssteder</a:t>
            </a:r>
            <a:br>
              <a:rPr lang="da-DK" sz="1000" dirty="0">
                <a:solidFill>
                  <a:schemeClr val="accent1"/>
                </a:solidFill>
              </a:rPr>
            </a:br>
            <a:endParaRPr lang="da-DK" sz="1000" dirty="0">
              <a:solidFill>
                <a:schemeClr val="accent1"/>
              </a:solidFill>
            </a:endParaRPr>
          </a:p>
          <a:p>
            <a:pPr marL="179705" indent="-179705">
              <a:buFont typeface="Arial" panose="020B0604020202020204" pitchFamily="34" charset="0"/>
              <a:buChar char="•"/>
            </a:pPr>
            <a:r>
              <a:rPr lang="da-DK" sz="1000" dirty="0">
                <a:solidFill>
                  <a:schemeClr val="accent1"/>
                </a:solidFill>
                <a:ea typeface="Gjensidige Sans"/>
              </a:rPr>
              <a:t>Rådgivningssprog: dansk og engelsk</a:t>
            </a:r>
          </a:p>
        </p:txBody>
      </p:sp>
      <p:sp>
        <p:nvSpPr>
          <p:cNvPr id="13" name="Rektangel 12">
            <a:extLst>
              <a:ext uri="{FF2B5EF4-FFF2-40B4-BE49-F238E27FC236}">
                <a16:creationId xmlns:a16="http://schemas.microsoft.com/office/drawing/2014/main" id="{34FA133F-C039-4F26-1960-ABB4701401D2}"/>
              </a:ext>
            </a:extLst>
          </p:cNvPr>
          <p:cNvSpPr/>
          <p:nvPr/>
        </p:nvSpPr>
        <p:spPr>
          <a:xfrm>
            <a:off x="4305576" y="1422402"/>
            <a:ext cx="504056" cy="4032445"/>
          </a:xfrm>
          <a:prstGeom prst="rect">
            <a:avLst/>
          </a:prstGeom>
          <a:solidFill>
            <a:schemeClr val="accent2"/>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dirty="0">
              <a:solidFill>
                <a:schemeClr val="bg1"/>
              </a:solidFill>
            </a:endParaRPr>
          </a:p>
        </p:txBody>
      </p:sp>
      <p:sp>
        <p:nvSpPr>
          <p:cNvPr id="19" name="Tekstfelt 18">
            <a:extLst>
              <a:ext uri="{FF2B5EF4-FFF2-40B4-BE49-F238E27FC236}">
                <a16:creationId xmlns:a16="http://schemas.microsoft.com/office/drawing/2014/main" id="{434FF420-50DF-257F-B927-C89A318B078C}"/>
              </a:ext>
            </a:extLst>
          </p:cNvPr>
          <p:cNvSpPr txBox="1"/>
          <p:nvPr/>
        </p:nvSpPr>
        <p:spPr>
          <a:xfrm>
            <a:off x="4669584" y="1811982"/>
            <a:ext cx="2520280" cy="184666"/>
          </a:xfrm>
          <a:prstGeom prst="rect">
            <a:avLst/>
          </a:prstGeom>
          <a:noFill/>
        </p:spPr>
        <p:txBody>
          <a:bodyPr wrap="square" lIns="0" tIns="0" rIns="0" bIns="0" rtlCol="0">
            <a:spAutoFit/>
          </a:bodyPr>
          <a:lstStyle/>
          <a:p>
            <a:pPr algn="l"/>
            <a:r>
              <a:rPr lang="da-DK" sz="1600" b="1" dirty="0">
                <a:solidFill>
                  <a:schemeClr val="tx2"/>
                </a:solidFill>
              </a:rPr>
              <a:t>ÅBNINGSTID TELEFONER</a:t>
            </a:r>
          </a:p>
        </p:txBody>
      </p:sp>
      <p:sp>
        <p:nvSpPr>
          <p:cNvPr id="20" name="Tekstfelt 19">
            <a:extLst>
              <a:ext uri="{FF2B5EF4-FFF2-40B4-BE49-F238E27FC236}">
                <a16:creationId xmlns:a16="http://schemas.microsoft.com/office/drawing/2014/main" id="{39FE3010-EE17-73C2-656F-9CC18E3891AF}"/>
              </a:ext>
            </a:extLst>
          </p:cNvPr>
          <p:cNvSpPr txBox="1"/>
          <p:nvPr/>
        </p:nvSpPr>
        <p:spPr>
          <a:xfrm>
            <a:off x="4669584" y="2216309"/>
            <a:ext cx="2592288" cy="461665"/>
          </a:xfrm>
          <a:prstGeom prst="rect">
            <a:avLst/>
          </a:prstGeom>
          <a:noFill/>
        </p:spPr>
        <p:txBody>
          <a:bodyPr wrap="square" lIns="0" tIns="0" rIns="0" bIns="0" rtlCol="0">
            <a:spAutoFit/>
          </a:bodyPr>
          <a:lstStyle/>
          <a:p>
            <a:pPr marL="171450" indent="-171450">
              <a:buFont typeface="Arial" panose="020B0604020202020204" pitchFamily="34" charset="0"/>
              <a:buChar char="•"/>
            </a:pPr>
            <a:r>
              <a:rPr lang="da-DK" sz="1000" dirty="0">
                <a:solidFill>
                  <a:schemeClr val="accent1"/>
                </a:solidFill>
              </a:rPr>
              <a:t>Mandag-torsdag fra 08.30-18.00</a:t>
            </a:r>
          </a:p>
          <a:p>
            <a:pPr marL="171450" indent="-171450">
              <a:buFont typeface="Arial" panose="020B0604020202020204" pitchFamily="34" charset="0"/>
              <a:buChar char="•"/>
            </a:pPr>
            <a:r>
              <a:rPr lang="da-DK" sz="1000" dirty="0">
                <a:solidFill>
                  <a:schemeClr val="accent1"/>
                </a:solidFill>
              </a:rPr>
              <a:t>Fredag fra 08.30-16.00</a:t>
            </a:r>
          </a:p>
          <a:p>
            <a:pPr marL="171450" indent="-171450">
              <a:buFont typeface="Arial" panose="020B0604020202020204" pitchFamily="34" charset="0"/>
              <a:buChar char="•"/>
            </a:pPr>
            <a:r>
              <a:rPr lang="da-DK" sz="1000" dirty="0">
                <a:solidFill>
                  <a:schemeClr val="accent1"/>
                </a:solidFill>
              </a:rPr>
              <a:t>Bemærk akut krisehjælp 24/7</a:t>
            </a:r>
          </a:p>
        </p:txBody>
      </p:sp>
      <p:sp>
        <p:nvSpPr>
          <p:cNvPr id="26" name="Tekstfelt 25">
            <a:extLst>
              <a:ext uri="{FF2B5EF4-FFF2-40B4-BE49-F238E27FC236}">
                <a16:creationId xmlns:a16="http://schemas.microsoft.com/office/drawing/2014/main" id="{2F0B144D-85F9-215E-4F55-C45C248A5B79}"/>
              </a:ext>
            </a:extLst>
          </p:cNvPr>
          <p:cNvSpPr txBox="1"/>
          <p:nvPr/>
        </p:nvSpPr>
        <p:spPr>
          <a:xfrm>
            <a:off x="4669584" y="3438624"/>
            <a:ext cx="2592288" cy="1692771"/>
          </a:xfrm>
          <a:prstGeom prst="rect">
            <a:avLst/>
          </a:prstGeom>
          <a:noFill/>
        </p:spPr>
        <p:txBody>
          <a:bodyPr wrap="square" lIns="0" tIns="0" rIns="0" bIns="0" rtlCol="0">
            <a:spAutoFit/>
          </a:bodyPr>
          <a:lstStyle/>
          <a:p>
            <a:pPr marL="171450" indent="-171450">
              <a:buFont typeface="Arial" panose="020B0604020202020204" pitchFamily="34" charset="0"/>
              <a:buChar char="•"/>
            </a:pPr>
            <a:r>
              <a:rPr lang="da-DK" sz="1000" dirty="0">
                <a:solidFill>
                  <a:schemeClr val="accent1"/>
                </a:solidFill>
              </a:rPr>
              <a:t>Skadebehandler telefonisk og online </a:t>
            </a:r>
          </a:p>
          <a:p>
            <a:pPr marL="179705" indent="-179705">
              <a:buFont typeface="Arial" panose="020B0604020202020204" pitchFamily="34" charset="0"/>
              <a:buChar char="•"/>
            </a:pPr>
            <a:endParaRPr lang="da-DK" sz="1000" dirty="0">
              <a:solidFill>
                <a:schemeClr val="accent1"/>
              </a:solidFill>
              <a:ea typeface="Gjensidige Sans"/>
            </a:endParaRPr>
          </a:p>
          <a:p>
            <a:pPr marL="179705" indent="-179705">
              <a:buFont typeface="Arial" panose="020B0604020202020204" pitchFamily="34" charset="0"/>
              <a:buChar char="•"/>
            </a:pPr>
            <a:r>
              <a:rPr lang="da-DK" sz="1000" dirty="0">
                <a:solidFill>
                  <a:schemeClr val="accent1"/>
                </a:solidFill>
              </a:rPr>
              <a:t>Varetager visitering og koordinering med det offentlige gennem </a:t>
            </a:r>
            <a:r>
              <a:rPr lang="da-DK" sz="1000" b="1" dirty="0">
                <a:solidFill>
                  <a:schemeClr val="accent1"/>
                </a:solidFill>
              </a:rPr>
              <a:t>Sundhedskompasset</a:t>
            </a:r>
            <a:br>
              <a:rPr lang="da-DK" sz="1000" dirty="0">
                <a:solidFill>
                  <a:schemeClr val="accent1"/>
                </a:solidFill>
              </a:rPr>
            </a:br>
            <a:endParaRPr lang="da-DK" sz="1000" dirty="0">
              <a:solidFill>
                <a:schemeClr val="accent1"/>
              </a:solidFill>
            </a:endParaRPr>
          </a:p>
          <a:p>
            <a:pPr marL="179705" indent="-179705">
              <a:buFont typeface="Arial" panose="020B0604020202020204" pitchFamily="34" charset="0"/>
              <a:buChar char="•"/>
            </a:pPr>
            <a:r>
              <a:rPr lang="da-DK" sz="1000" dirty="0">
                <a:solidFill>
                  <a:schemeClr val="accent1"/>
                </a:solidFill>
              </a:rPr>
              <a:t>Varetager de forebyggende rådgivningslinjer </a:t>
            </a:r>
            <a:r>
              <a:rPr lang="da-DK" sz="1000" b="1" dirty="0">
                <a:solidFill>
                  <a:schemeClr val="accent1"/>
                </a:solidFill>
              </a:rPr>
              <a:t>trivsels- og livsstilslinjen</a:t>
            </a:r>
          </a:p>
          <a:p>
            <a:pPr marL="179705" indent="-179705">
              <a:buFont typeface="Arial" panose="020B0604020202020204" pitchFamily="34" charset="0"/>
              <a:buChar char="•"/>
            </a:pPr>
            <a:endParaRPr lang="da-DK" sz="1000" b="1" dirty="0">
              <a:solidFill>
                <a:schemeClr val="accent1"/>
              </a:solidFill>
            </a:endParaRPr>
          </a:p>
          <a:p>
            <a:pPr marL="179705" indent="-179705">
              <a:buFont typeface="Arial" panose="020B0604020202020204" pitchFamily="34" charset="0"/>
              <a:buChar char="•"/>
            </a:pPr>
            <a:r>
              <a:rPr lang="da-DK" sz="1000" dirty="0">
                <a:solidFill>
                  <a:schemeClr val="accent1"/>
                </a:solidFill>
              </a:rPr>
              <a:t>Varetager visitation i forbindelse med </a:t>
            </a:r>
            <a:r>
              <a:rPr lang="da-DK" sz="1000" b="1" dirty="0">
                <a:solidFill>
                  <a:schemeClr val="accent1"/>
                </a:solidFill>
              </a:rPr>
              <a:t>tidlig støtte</a:t>
            </a:r>
            <a:endParaRPr lang="da-DK" sz="1000" dirty="0">
              <a:solidFill>
                <a:schemeClr val="accent1"/>
              </a:solidFill>
            </a:endParaRPr>
          </a:p>
        </p:txBody>
      </p:sp>
      <p:sp>
        <p:nvSpPr>
          <p:cNvPr id="27" name="Tekstfelt 26">
            <a:extLst>
              <a:ext uri="{FF2B5EF4-FFF2-40B4-BE49-F238E27FC236}">
                <a16:creationId xmlns:a16="http://schemas.microsoft.com/office/drawing/2014/main" id="{22689B27-E77F-93AF-DB6B-B8B2A5E88FEB}"/>
              </a:ext>
            </a:extLst>
          </p:cNvPr>
          <p:cNvSpPr txBox="1"/>
          <p:nvPr/>
        </p:nvSpPr>
        <p:spPr>
          <a:xfrm>
            <a:off x="4676249" y="3065065"/>
            <a:ext cx="1944216" cy="184666"/>
          </a:xfrm>
          <a:prstGeom prst="rect">
            <a:avLst/>
          </a:prstGeom>
          <a:noFill/>
        </p:spPr>
        <p:txBody>
          <a:bodyPr wrap="square" lIns="0" tIns="0" rIns="0" bIns="0" rtlCol="0">
            <a:spAutoFit/>
          </a:bodyPr>
          <a:lstStyle/>
          <a:p>
            <a:pPr algn="l"/>
            <a:r>
              <a:rPr lang="da-DK" sz="1600" b="1" dirty="0">
                <a:solidFill>
                  <a:schemeClr val="tx2"/>
                </a:solidFill>
              </a:rPr>
              <a:t>FUNKTIONER </a:t>
            </a:r>
            <a:r>
              <a:rPr lang="da-DK" sz="800" dirty="0">
                <a:solidFill>
                  <a:schemeClr val="tx2"/>
                </a:solidFill>
              </a:rPr>
              <a:t>(udvalgte)</a:t>
            </a:r>
            <a:endParaRPr lang="da-DK" sz="1600" dirty="0">
              <a:solidFill>
                <a:schemeClr val="tx2"/>
              </a:solidFill>
            </a:endParaRPr>
          </a:p>
        </p:txBody>
      </p:sp>
      <p:sp>
        <p:nvSpPr>
          <p:cNvPr id="5" name="Rektangel 4">
            <a:extLst>
              <a:ext uri="{FF2B5EF4-FFF2-40B4-BE49-F238E27FC236}">
                <a16:creationId xmlns:a16="http://schemas.microsoft.com/office/drawing/2014/main" id="{944FAD9D-4351-E845-E4B0-6786A9DE25CE}"/>
              </a:ext>
            </a:extLst>
          </p:cNvPr>
          <p:cNvSpPr/>
          <p:nvPr/>
        </p:nvSpPr>
        <p:spPr>
          <a:xfrm>
            <a:off x="7632545" y="1422402"/>
            <a:ext cx="504056" cy="4032445"/>
          </a:xfrm>
          <a:prstGeom prst="rect">
            <a:avLst/>
          </a:prstGeom>
          <a:solidFill>
            <a:schemeClr val="accent3"/>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dirty="0">
              <a:solidFill>
                <a:schemeClr val="bg1"/>
              </a:solidFill>
            </a:endParaRPr>
          </a:p>
        </p:txBody>
      </p:sp>
      <p:sp>
        <p:nvSpPr>
          <p:cNvPr id="6" name="Tekstfelt 5">
            <a:extLst>
              <a:ext uri="{FF2B5EF4-FFF2-40B4-BE49-F238E27FC236}">
                <a16:creationId xmlns:a16="http://schemas.microsoft.com/office/drawing/2014/main" id="{85415207-A4DC-16A8-24A0-0C121D964A4B}"/>
              </a:ext>
            </a:extLst>
          </p:cNvPr>
          <p:cNvSpPr txBox="1"/>
          <p:nvPr/>
        </p:nvSpPr>
        <p:spPr>
          <a:xfrm>
            <a:off x="7988695" y="1811981"/>
            <a:ext cx="2520280" cy="184666"/>
          </a:xfrm>
          <a:prstGeom prst="rect">
            <a:avLst/>
          </a:prstGeom>
          <a:noFill/>
        </p:spPr>
        <p:txBody>
          <a:bodyPr wrap="square" lIns="0" tIns="0" rIns="0" bIns="0" rtlCol="0">
            <a:spAutoFit/>
          </a:bodyPr>
          <a:lstStyle/>
          <a:p>
            <a:pPr algn="l"/>
            <a:r>
              <a:rPr lang="da-DK" sz="1600" b="1" dirty="0">
                <a:solidFill>
                  <a:schemeClr val="tx2"/>
                </a:solidFill>
              </a:rPr>
              <a:t>SELVBETJENING</a:t>
            </a:r>
          </a:p>
        </p:txBody>
      </p:sp>
      <p:sp>
        <p:nvSpPr>
          <p:cNvPr id="9" name="Tekstfelt 8">
            <a:extLst>
              <a:ext uri="{FF2B5EF4-FFF2-40B4-BE49-F238E27FC236}">
                <a16:creationId xmlns:a16="http://schemas.microsoft.com/office/drawing/2014/main" id="{4B3282E9-280D-F474-5FB3-DC99B5643BA6}"/>
              </a:ext>
            </a:extLst>
          </p:cNvPr>
          <p:cNvSpPr txBox="1"/>
          <p:nvPr/>
        </p:nvSpPr>
        <p:spPr>
          <a:xfrm>
            <a:off x="8148643" y="2198246"/>
            <a:ext cx="2589469" cy="923330"/>
          </a:xfrm>
          <a:prstGeom prst="rect">
            <a:avLst/>
          </a:prstGeom>
          <a:noFill/>
        </p:spPr>
        <p:txBody>
          <a:bodyPr wrap="square" lIns="0" tIns="0" rIns="0" bIns="0" rtlCol="0">
            <a:spAutoFit/>
          </a:bodyPr>
          <a:lstStyle/>
          <a:p>
            <a:pPr algn="l"/>
            <a:r>
              <a:rPr lang="da-DK" sz="1000" dirty="0">
                <a:solidFill>
                  <a:schemeClr val="accent1"/>
                </a:solidFill>
              </a:rPr>
              <a:t>Du kan via gjensidige.dk logge ind på </a:t>
            </a:r>
            <a:r>
              <a:rPr lang="da-DK" sz="1000" b="1" dirty="0">
                <a:solidFill>
                  <a:schemeClr val="accent1"/>
                </a:solidFill>
              </a:rPr>
              <a:t>Min side</a:t>
            </a:r>
            <a:r>
              <a:rPr lang="da-DK" sz="1000" dirty="0">
                <a:solidFill>
                  <a:schemeClr val="accent1"/>
                </a:solidFill>
              </a:rPr>
              <a:t>, hvor medarbejderen kan:</a:t>
            </a:r>
            <a:br>
              <a:rPr lang="da-DK" sz="1000" dirty="0">
                <a:solidFill>
                  <a:schemeClr val="accent1"/>
                </a:solidFill>
              </a:rPr>
            </a:br>
            <a:endParaRPr lang="da-DK" sz="1000" dirty="0">
              <a:solidFill>
                <a:schemeClr val="accent1"/>
              </a:solidFill>
            </a:endParaRPr>
          </a:p>
          <a:p>
            <a:pPr marL="742950" lvl="1" indent="-285750">
              <a:buFont typeface="Arial" panose="020B0604020202020204" pitchFamily="34" charset="0"/>
              <a:buChar char="•"/>
            </a:pPr>
            <a:r>
              <a:rPr lang="da-DK" sz="1000" dirty="0">
                <a:solidFill>
                  <a:schemeClr val="accent1"/>
                </a:solidFill>
              </a:rPr>
              <a:t>Anmelde en skade</a:t>
            </a:r>
          </a:p>
          <a:p>
            <a:pPr marL="742950" lvl="1" indent="-285750">
              <a:buFont typeface="Arial" panose="020B0604020202020204" pitchFamily="34" charset="0"/>
              <a:buChar char="•"/>
            </a:pPr>
            <a:r>
              <a:rPr lang="da-DK" sz="1000" dirty="0">
                <a:solidFill>
                  <a:schemeClr val="accent1"/>
                </a:solidFill>
              </a:rPr>
              <a:t>Se forsikringsbetingelser</a:t>
            </a:r>
          </a:p>
          <a:p>
            <a:pPr marL="742950" lvl="1" indent="-285750">
              <a:buFont typeface="Arial" panose="020B0604020202020204" pitchFamily="34" charset="0"/>
              <a:buChar char="•"/>
            </a:pPr>
            <a:r>
              <a:rPr lang="da-DK" sz="1000" dirty="0">
                <a:solidFill>
                  <a:schemeClr val="accent1"/>
                </a:solidFill>
              </a:rPr>
              <a:t>Tilmelde familiemedlemmer</a:t>
            </a:r>
          </a:p>
        </p:txBody>
      </p:sp>
    </p:spTree>
    <p:extLst>
      <p:ext uri="{BB962C8B-B14F-4D97-AF65-F5344CB8AC3E}">
        <p14:creationId xmlns:p14="http://schemas.microsoft.com/office/powerpoint/2010/main" val="626005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Indholdsfortegnelse</a:t>
            </a:r>
          </a:p>
        </p:txBody>
      </p:sp>
      <p:sp>
        <p:nvSpPr>
          <p:cNvPr id="3" name="Pladsholder til indhold 2">
            <a:extLst>
              <a:ext uri="{FF2B5EF4-FFF2-40B4-BE49-F238E27FC236}">
                <a16:creationId xmlns:a16="http://schemas.microsoft.com/office/drawing/2014/main" id="{D07EEEBE-2FC9-1004-E84D-F9C1DBDF943E}"/>
              </a:ext>
            </a:extLst>
          </p:cNvPr>
          <p:cNvSpPr>
            <a:spLocks noGrp="1"/>
          </p:cNvSpPr>
          <p:nvPr>
            <p:ph idx="1"/>
          </p:nvPr>
        </p:nvSpPr>
        <p:spPr>
          <a:xfrm>
            <a:off x="983432" y="1500808"/>
            <a:ext cx="10792800" cy="4448471"/>
          </a:xfrm>
        </p:spPr>
        <p:txBody>
          <a:bodyPr/>
          <a:lstStyle/>
          <a:p>
            <a:pPr marL="0" indent="0">
              <a:buNone/>
            </a:pPr>
            <a:endParaRPr lang="da-DK" b="1" dirty="0"/>
          </a:p>
          <a:p>
            <a:r>
              <a:rPr lang="da-DK" b="1" dirty="0"/>
              <a:t>Sundhedsforsikring+</a:t>
            </a:r>
          </a:p>
          <a:p>
            <a:pPr lvl="1"/>
            <a:r>
              <a:rPr lang="da-DK" sz="1200" dirty="0"/>
              <a:t>Grunddækninger*</a:t>
            </a:r>
          </a:p>
          <a:p>
            <a:pPr lvl="1"/>
            <a:r>
              <a:rPr lang="da-DK" sz="1200" dirty="0">
                <a:solidFill>
                  <a:schemeClr val="accent1"/>
                </a:solidFill>
              </a:rPr>
              <a:t>Tilvalgsdækninger</a:t>
            </a:r>
            <a:br>
              <a:rPr lang="da-DK" b="1" dirty="0"/>
            </a:br>
            <a:endParaRPr lang="da-DK" b="1" dirty="0"/>
          </a:p>
          <a:p>
            <a:r>
              <a:rPr lang="da-DK" b="1" dirty="0"/>
              <a:t>Familiemedlemmer</a:t>
            </a:r>
          </a:p>
          <a:p>
            <a:pPr lvl="1"/>
            <a:r>
              <a:rPr lang="da-DK" sz="1200" dirty="0">
                <a:solidFill>
                  <a:schemeClr val="accent1"/>
                </a:solidFill>
              </a:rPr>
              <a:t>Sundhedsforsikring</a:t>
            </a:r>
            <a:br>
              <a:rPr lang="da-DK" sz="1200" dirty="0">
                <a:solidFill>
                  <a:schemeClr val="accent1"/>
                </a:solidFill>
              </a:rPr>
            </a:br>
            <a:endParaRPr lang="da-DK" b="1" dirty="0"/>
          </a:p>
          <a:p>
            <a:r>
              <a:rPr lang="da-DK" b="1" dirty="0"/>
              <a:t>Skadebehandling</a:t>
            </a:r>
          </a:p>
          <a:p>
            <a:pPr lvl="1"/>
            <a:r>
              <a:rPr lang="da-DK" sz="1200" dirty="0"/>
              <a:t>Selvbetjening</a:t>
            </a:r>
            <a:br>
              <a:rPr lang="da-DK" b="1" dirty="0"/>
            </a:br>
            <a:endParaRPr lang="da-DK" b="1" dirty="0"/>
          </a:p>
          <a:p>
            <a:endParaRPr lang="da-DK" b="1" dirty="0"/>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7" name="Tekstfelt 6">
            <a:extLst>
              <a:ext uri="{FF2B5EF4-FFF2-40B4-BE49-F238E27FC236}">
                <a16:creationId xmlns:a16="http://schemas.microsoft.com/office/drawing/2014/main" id="{0E8167DF-1836-D1B7-33AF-3A1426BB3619}"/>
              </a:ext>
            </a:extLst>
          </p:cNvPr>
          <p:cNvSpPr txBox="1"/>
          <p:nvPr/>
        </p:nvSpPr>
        <p:spPr>
          <a:xfrm>
            <a:off x="983432" y="6207694"/>
            <a:ext cx="6134100" cy="246221"/>
          </a:xfrm>
          <a:prstGeom prst="rect">
            <a:avLst/>
          </a:prstGeom>
          <a:noFill/>
        </p:spPr>
        <p:txBody>
          <a:bodyPr wrap="square">
            <a:spAutoFit/>
          </a:bodyPr>
          <a:lstStyle/>
          <a:p>
            <a:pPr marL="0" indent="0" algn="l">
              <a:buNone/>
            </a:pPr>
            <a:r>
              <a:rPr lang="da-DK" sz="1000" b="0" i="0" u="none" strike="noStrike" baseline="0" dirty="0"/>
              <a:t>*Skader og sygdomme dækkes altid i henhold til </a:t>
            </a:r>
            <a:r>
              <a:rPr lang="en-GB" sz="1000" b="0" i="0" u="none" strike="noStrike" baseline="0" dirty="0" err="1"/>
              <a:t>gældende</a:t>
            </a:r>
            <a:r>
              <a:rPr lang="en-GB" sz="1000" b="0" i="0" u="none" strike="noStrike" baseline="0" dirty="0"/>
              <a:t> </a:t>
            </a:r>
            <a:r>
              <a:rPr lang="en-GB" sz="1000" b="0" i="0" u="none" strike="noStrike" baseline="0" dirty="0" err="1"/>
              <a:t>forsikringsbetingelser</a:t>
            </a:r>
            <a:endParaRPr lang="da-DK" sz="1000" b="1" dirty="0"/>
          </a:p>
        </p:txBody>
      </p:sp>
    </p:spTree>
    <p:extLst>
      <p:ext uri="{BB962C8B-B14F-4D97-AF65-F5344CB8AC3E}">
        <p14:creationId xmlns:p14="http://schemas.microsoft.com/office/powerpoint/2010/main" val="39569928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GRUNDDÆKNINGER 1/4</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pic>
        <p:nvPicPr>
          <p:cNvPr id="7" name="Grafik 6" descr="Stetoskop kontur">
            <a:extLst>
              <a:ext uri="{FF2B5EF4-FFF2-40B4-BE49-F238E27FC236}">
                <a16:creationId xmlns:a16="http://schemas.microsoft.com/office/drawing/2014/main" id="{07269148-2F83-F84F-234F-EBE9861B23A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3589" y="1485514"/>
            <a:ext cx="576064" cy="645059"/>
          </a:xfrm>
          <a:prstGeom prst="rect">
            <a:avLst/>
          </a:prstGeom>
        </p:spPr>
      </p:pic>
      <p:sp>
        <p:nvSpPr>
          <p:cNvPr id="8" name="Tekstfelt 7">
            <a:extLst>
              <a:ext uri="{FF2B5EF4-FFF2-40B4-BE49-F238E27FC236}">
                <a16:creationId xmlns:a16="http://schemas.microsoft.com/office/drawing/2014/main" id="{936D786A-5D38-016C-CCDD-E4DE1DC5BEB5}"/>
              </a:ext>
            </a:extLst>
          </p:cNvPr>
          <p:cNvSpPr txBox="1">
            <a:spLocks noGrp="1" noRot="1" noMove="1" noResize="1" noEditPoints="1" noAdjustHandles="1" noChangeArrowheads="1" noChangeShapeType="1"/>
          </p:cNvSpPr>
          <p:nvPr/>
        </p:nvSpPr>
        <p:spPr>
          <a:xfrm>
            <a:off x="1215805" y="1578599"/>
            <a:ext cx="1978441" cy="646331"/>
          </a:xfrm>
          <a:prstGeom prst="rect">
            <a:avLst/>
          </a:prstGeom>
          <a:noFill/>
        </p:spPr>
        <p:txBody>
          <a:bodyPr wrap="square" lIns="0" tIns="0" rIns="0" bIns="0" rtlCol="0">
            <a:spAutoFit/>
          </a:bodyPr>
          <a:lstStyle/>
          <a:p>
            <a:pPr algn="l"/>
            <a:r>
              <a:rPr lang="da-DK" sz="1050" b="1" dirty="0">
                <a:solidFill>
                  <a:schemeClr val="bg1"/>
                </a:solidFill>
              </a:rPr>
              <a:t>Lægehenvisning</a:t>
            </a:r>
            <a:r>
              <a:rPr lang="da-DK" sz="1050" dirty="0">
                <a:solidFill>
                  <a:schemeClr val="bg1"/>
                </a:solidFill>
              </a:rPr>
              <a:t>: Der skal være en henvisning, med undtagelse af få specialer; øre, næse, hals og øjenlæge (brev)</a:t>
            </a:r>
          </a:p>
        </p:txBody>
      </p:sp>
      <p:pic>
        <p:nvPicPr>
          <p:cNvPr id="10" name="Grafik 9" descr="Jordklode: Nord- og Sydamerika med massiv udfyldning">
            <a:extLst>
              <a:ext uri="{FF2B5EF4-FFF2-40B4-BE49-F238E27FC236}">
                <a16:creationId xmlns:a16="http://schemas.microsoft.com/office/drawing/2014/main" id="{4CBA3179-97AB-13D3-E257-C1FDC4B8AB1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22908" y="1463059"/>
            <a:ext cx="673224" cy="673224"/>
          </a:xfrm>
          <a:prstGeom prst="rect">
            <a:avLst/>
          </a:prstGeom>
        </p:spPr>
      </p:pic>
      <p:sp>
        <p:nvSpPr>
          <p:cNvPr id="11" name="Tekstfelt 10">
            <a:extLst>
              <a:ext uri="{FF2B5EF4-FFF2-40B4-BE49-F238E27FC236}">
                <a16:creationId xmlns:a16="http://schemas.microsoft.com/office/drawing/2014/main" id="{96AC4F2E-C65C-4C03-80D3-3AF060C03297}"/>
              </a:ext>
            </a:extLst>
          </p:cNvPr>
          <p:cNvSpPr txBox="1">
            <a:spLocks noGrp="1" noRot="1" noMove="1" noResize="1" noEditPoints="1" noAdjustHandles="1" noChangeArrowheads="1" noChangeShapeType="1"/>
          </p:cNvSpPr>
          <p:nvPr/>
        </p:nvSpPr>
        <p:spPr>
          <a:xfrm>
            <a:off x="4935788" y="1489069"/>
            <a:ext cx="4893959" cy="646331"/>
          </a:xfrm>
          <a:prstGeom prst="rect">
            <a:avLst/>
          </a:prstGeom>
          <a:noFill/>
        </p:spPr>
        <p:txBody>
          <a:bodyPr wrap="square" lIns="0" tIns="0" rIns="0" bIns="0" rtlCol="0">
            <a:spAutoFit/>
          </a:bodyPr>
          <a:lstStyle/>
          <a:p>
            <a:pPr algn="l"/>
            <a:r>
              <a:rPr lang="da-DK" sz="1050" b="1" dirty="0">
                <a:solidFill>
                  <a:schemeClr val="bg1"/>
                </a:solidFill>
              </a:rPr>
              <a:t>Netværk</a:t>
            </a:r>
            <a:r>
              <a:rPr lang="da-DK" sz="1050" dirty="0">
                <a:solidFill>
                  <a:schemeClr val="bg1"/>
                </a:solidFill>
              </a:rPr>
              <a:t>: Medarbejderne henvises til undersøgelser og behandlinger i selskabets landsdækkende netværk, som består af akkrediterede privathospitaler og -klinikker. Medarbejderen garanteres første undersøgelse 10 hverdage efter, at din anmeldelse er godkendt.</a:t>
            </a:r>
          </a:p>
        </p:txBody>
      </p:sp>
      <p:sp>
        <p:nvSpPr>
          <p:cNvPr id="13" name="Rektangel: afrundede hjørner 12">
            <a:extLst>
              <a:ext uri="{FF2B5EF4-FFF2-40B4-BE49-F238E27FC236}">
                <a16:creationId xmlns:a16="http://schemas.microsoft.com/office/drawing/2014/main" id="{410C697D-D8A7-BB0F-6699-D813E26FF8C4}"/>
              </a:ext>
            </a:extLst>
          </p:cNvPr>
          <p:cNvSpPr>
            <a:spLocks noGrp="1" noRot="1" noMove="1" noResize="1" noEditPoints="1" noAdjustHandles="1" noChangeArrowheads="1" noChangeShapeType="1"/>
          </p:cNvSpPr>
          <p:nvPr/>
        </p:nvSpPr>
        <p:spPr>
          <a:xfrm>
            <a:off x="512528"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16" name="Grafik 15" descr="Stetoskop kontur">
            <a:extLst>
              <a:ext uri="{FF2B5EF4-FFF2-40B4-BE49-F238E27FC236}">
                <a16:creationId xmlns:a16="http://schemas.microsoft.com/office/drawing/2014/main" id="{DE1E6196-CEDE-E2C4-A1C2-EE7B8632912E}"/>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0543" y="1532692"/>
            <a:ext cx="576064" cy="645059"/>
          </a:xfrm>
          <a:prstGeom prst="rect">
            <a:avLst/>
          </a:prstGeom>
        </p:spPr>
      </p:pic>
      <p:sp>
        <p:nvSpPr>
          <p:cNvPr id="17" name="Titel 1">
            <a:extLst>
              <a:ext uri="{FF2B5EF4-FFF2-40B4-BE49-F238E27FC236}">
                <a16:creationId xmlns:a16="http://schemas.microsoft.com/office/drawing/2014/main" id="{CA3E7BCA-F016-F41F-D519-DF8CE285C7E0}"/>
              </a:ext>
            </a:extLst>
          </p:cNvPr>
          <p:cNvSpPr txBox="1">
            <a:spLocks noGrp="1" noRot="1" noMove="1" noResize="1" noEditPoints="1" noAdjustHandles="1" noChangeArrowheads="1" noChangeShapeType="1"/>
          </p:cNvSpPr>
          <p:nvPr/>
        </p:nvSpPr>
        <p:spPr>
          <a:xfrm>
            <a:off x="1406025" y="1662847"/>
            <a:ext cx="453116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PRIVATHOSPITAL OG -KLINIK</a:t>
            </a:r>
          </a:p>
        </p:txBody>
      </p:sp>
      <p:graphicFrame>
        <p:nvGraphicFramePr>
          <p:cNvPr id="18" name="Tabel 18">
            <a:extLst>
              <a:ext uri="{FF2B5EF4-FFF2-40B4-BE49-F238E27FC236}">
                <a16:creationId xmlns:a16="http://schemas.microsoft.com/office/drawing/2014/main" id="{E6820D72-4079-F3D1-1889-968F8B0D884F}"/>
              </a:ext>
            </a:extLst>
          </p:cNvPr>
          <p:cNvGraphicFramePr>
            <a:graphicFrameLocks/>
          </p:cNvGraphicFramePr>
          <p:nvPr>
            <p:extLst>
              <p:ext uri="{D42A27DB-BD31-4B8C-83A1-F6EECF244321}">
                <p14:modId xmlns:p14="http://schemas.microsoft.com/office/powerpoint/2010/main" val="3624675561"/>
              </p:ext>
            </p:extLst>
          </p:nvPr>
        </p:nvGraphicFramePr>
        <p:xfrm>
          <a:off x="1447293" y="2177751"/>
          <a:ext cx="6048801" cy="3535680"/>
        </p:xfrm>
        <a:graphic>
          <a:graphicData uri="http://schemas.openxmlformats.org/drawingml/2006/table">
            <a:tbl>
              <a:tblPr firstRow="1" bandRow="1">
                <a:tableStyleId>{2D5ABB26-0587-4C30-8999-92F81FD0307C}</a:tableStyleId>
              </a:tblPr>
              <a:tblGrid>
                <a:gridCol w="3876841">
                  <a:extLst>
                    <a:ext uri="{9D8B030D-6E8A-4147-A177-3AD203B41FA5}">
                      <a16:colId xmlns:a16="http://schemas.microsoft.com/office/drawing/2014/main" val="1150581933"/>
                    </a:ext>
                  </a:extLst>
                </a:gridCol>
                <a:gridCol w="2171960">
                  <a:extLst>
                    <a:ext uri="{9D8B030D-6E8A-4147-A177-3AD203B41FA5}">
                      <a16:colId xmlns:a16="http://schemas.microsoft.com/office/drawing/2014/main" val="1144242310"/>
                    </a:ext>
                  </a:extLst>
                </a:gridCol>
              </a:tblGrid>
              <a:tr h="259080">
                <a:tc>
                  <a:txBody>
                    <a:bodyPr/>
                    <a:lstStyle/>
                    <a:p>
                      <a:r>
                        <a:rPr lang="da-DK" sz="1100" dirty="0">
                          <a:solidFill>
                            <a:schemeClr val="bg1"/>
                          </a:solidFill>
                        </a:rPr>
                        <a:t>Udredning, behandling og operation inkl. </a:t>
                      </a:r>
                      <a:r>
                        <a:rPr lang="da-DK" sz="1100" dirty="0" err="1">
                          <a:solidFill>
                            <a:schemeClr val="bg1"/>
                          </a:solidFill>
                        </a:rPr>
                        <a:t>reoperation</a:t>
                      </a:r>
                      <a:endParaRPr lang="da-DK" sz="1100" dirty="0">
                        <a:solidFill>
                          <a:schemeClr val="bg1"/>
                        </a:solidFill>
                      </a:endParaRPr>
                    </a:p>
                  </a:txBody>
                  <a:tcPr anchor="ctr">
                    <a:lnB w="12700" cap="flat" cmpd="sng" algn="ctr">
                      <a:solidFill>
                        <a:schemeClr val="bg1"/>
                      </a:solidFill>
                      <a:prstDash val="solid"/>
                      <a:round/>
                      <a:headEnd type="none" w="med" len="med"/>
                      <a:tailEnd type="none" w="med" len="med"/>
                    </a:lnB>
                  </a:tcPr>
                </a:tc>
                <a:tc>
                  <a:txBody>
                    <a:bodyPr/>
                    <a:lstStyle/>
                    <a:p>
                      <a:endParaRPr lang="da-DK" sz="1100">
                        <a:solidFill>
                          <a:schemeClr val="bg1"/>
                        </a:solidFill>
                      </a:endParaRPr>
                    </a:p>
                  </a:txBody>
                  <a:tcPr anchor="ct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10332285"/>
                  </a:ext>
                </a:extLst>
              </a:tr>
              <a:tr h="259080">
                <a:tc>
                  <a:txBody>
                    <a:bodyPr/>
                    <a:lstStyle/>
                    <a:p>
                      <a:r>
                        <a:rPr lang="da-DK" sz="1100" dirty="0">
                          <a:solidFill>
                            <a:schemeClr val="bg1"/>
                          </a:solidFill>
                        </a:rPr>
                        <a:t>Kontrol, medicin, genoptræning, hjælpemidler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24 mdr.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479141"/>
                  </a:ext>
                </a:extLst>
              </a:tr>
              <a:tr h="259080">
                <a:tc>
                  <a:txBody>
                    <a:bodyPr/>
                    <a:lstStyle/>
                    <a:p>
                      <a:r>
                        <a:rPr lang="da-DK" sz="1100" dirty="0">
                          <a:solidFill>
                            <a:schemeClr val="bg1"/>
                          </a:solidFill>
                        </a:rPr>
                        <a:t>Ergoterapi efter operation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10 behandlinger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74872445"/>
                  </a:ext>
                </a:extLst>
              </a:tr>
              <a:tr h="259080">
                <a:tc>
                  <a:txBody>
                    <a:bodyPr/>
                    <a:lstStyle/>
                    <a:p>
                      <a:r>
                        <a:rPr lang="da-DK" sz="1100" dirty="0">
                          <a:solidFill>
                            <a:schemeClr val="bg1"/>
                          </a:solidFill>
                        </a:rPr>
                        <a:t>Terminal pleje, hjemmesygeplejerske og hjemmehjælp</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Op til 30.000 kr.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622362941"/>
                  </a:ext>
                </a:extLst>
              </a:tr>
              <a:tr h="259080">
                <a:tc>
                  <a:txBody>
                    <a:bodyPr/>
                    <a:lstStyle/>
                    <a:p>
                      <a:r>
                        <a:rPr lang="da-DK" sz="1100" dirty="0">
                          <a:solidFill>
                            <a:schemeClr val="bg1"/>
                          </a:solidFill>
                        </a:rPr>
                        <a:t>Kroniske lidelser opstået i forsikringstiden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6 mdr. fra diagnosetidspunkt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78377153"/>
                  </a:ext>
                </a:extLst>
              </a:tr>
              <a:tr h="259080">
                <a:tc>
                  <a:txBody>
                    <a:bodyPr/>
                    <a:lstStyle/>
                    <a:p>
                      <a:r>
                        <a:rPr lang="da-DK" sz="1100" dirty="0">
                          <a:solidFill>
                            <a:schemeClr val="bg1"/>
                          </a:solidFill>
                        </a:rPr>
                        <a:t>Operation af kroniske lidelser opstået i forsikringstiden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Ingen begrænsning</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664763063"/>
                  </a:ext>
                </a:extLst>
              </a:tr>
              <a:tr h="259080">
                <a:tc>
                  <a:txBody>
                    <a:bodyPr/>
                    <a:lstStyle/>
                    <a:p>
                      <a:r>
                        <a:rPr lang="da-DK" sz="1100" dirty="0">
                          <a:solidFill>
                            <a:schemeClr val="bg1"/>
                          </a:solidFill>
                        </a:rPr>
                        <a:t>Følgelidelser til kroniske lidelser opstået i forsikringstiden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6 mdr. fra diagnosetidspunkt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17917656"/>
                  </a:ext>
                </a:extLst>
              </a:tr>
              <a:tr h="259080">
                <a:tc>
                  <a:txBody>
                    <a:bodyPr/>
                    <a:lstStyle/>
                    <a:p>
                      <a:r>
                        <a:rPr lang="da-DK" sz="1100" dirty="0">
                          <a:solidFill>
                            <a:schemeClr val="bg1"/>
                          </a:solidFill>
                        </a:rPr>
                        <a:t>Second og </a:t>
                      </a:r>
                      <a:r>
                        <a:rPr lang="da-DK" sz="1100" dirty="0" err="1">
                          <a:solidFill>
                            <a:schemeClr val="bg1"/>
                          </a:solidFill>
                        </a:rPr>
                        <a:t>third</a:t>
                      </a:r>
                      <a:r>
                        <a:rPr lang="da-DK" sz="1100" dirty="0">
                          <a:solidFill>
                            <a:schemeClr val="bg1"/>
                          </a:solidFill>
                        </a:rPr>
                        <a:t> opinion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41456828"/>
                  </a:ext>
                </a:extLst>
              </a:tr>
              <a:tr h="2590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chemeClr val="bg1"/>
                          </a:solidFill>
                          <a:effectLst/>
                          <a:uLnTx/>
                          <a:uFillTx/>
                          <a:latin typeface="Gjensidige Type" pitchFamily="2" charset="0"/>
                          <a:ea typeface="Gjensidige Sans"/>
                          <a:cs typeface="Times New Roman" panose="02020603050405020304" pitchFamily="18" charset="0"/>
                        </a:rPr>
                        <a:t>Kræft (kræftformer, som hører under pakkeforløb er undtaget)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87846648"/>
                  </a:ext>
                </a:extLst>
              </a:tr>
              <a:tr h="259080">
                <a:tc>
                  <a:txBody>
                    <a:bodyPr/>
                    <a:lstStyle/>
                    <a:p>
                      <a:r>
                        <a:rPr lang="da-DK" sz="1100" dirty="0">
                          <a:solidFill>
                            <a:schemeClr val="bg1"/>
                          </a:solidFill>
                        </a:rPr>
                        <a:t>Diætist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Op til 4 mdr./10 vejledninger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24345102"/>
                  </a:ext>
                </a:extLst>
              </a:tr>
              <a:tr h="259080">
                <a:tc>
                  <a:txBody>
                    <a:bodyPr/>
                    <a:lstStyle/>
                    <a:p>
                      <a:r>
                        <a:rPr lang="da-DK" sz="1100" dirty="0">
                          <a:solidFill>
                            <a:schemeClr val="bg1"/>
                          </a:solidFill>
                        </a:rPr>
                        <a:t>Astma og allergi inkl. allergivaccination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424516324"/>
                  </a:ext>
                </a:extLst>
              </a:tr>
              <a:tr h="259080">
                <a:tc>
                  <a:txBody>
                    <a:bodyPr/>
                    <a:lstStyle/>
                    <a:p>
                      <a:r>
                        <a:rPr lang="da-DK" sz="1100" dirty="0">
                          <a:solidFill>
                            <a:schemeClr val="bg1"/>
                          </a:solidFill>
                        </a:rPr>
                        <a:t>Transport til og fra undersøgelse/behandling</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Efter 60 km.</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84757835"/>
                  </a:ext>
                </a:extLst>
              </a:tr>
              <a:tr h="259080">
                <a:tc>
                  <a:txBody>
                    <a:bodyPr/>
                    <a:lstStyle/>
                    <a:p>
                      <a:r>
                        <a:rPr lang="da-DK" sz="1100" dirty="0">
                          <a:solidFill>
                            <a:schemeClr val="bg1"/>
                          </a:solidFill>
                        </a:rPr>
                        <a:t>Liggende sygetransport</a:t>
                      </a:r>
                    </a:p>
                  </a:txBody>
                  <a:tcPr anchor="ctr">
                    <a:lnT w="12700" cap="flat" cmpd="sng" algn="ctr">
                      <a:solidFill>
                        <a:schemeClr val="bg1"/>
                      </a:solidFill>
                      <a:prstDash val="solid"/>
                      <a:round/>
                      <a:headEnd type="none" w="med" len="med"/>
                      <a:tailEnd type="none" w="med" len="med"/>
                    </a:lnT>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399052205"/>
                  </a:ext>
                </a:extLst>
              </a:tr>
            </a:tbl>
          </a:graphicData>
        </a:graphic>
      </p:graphicFrame>
      <p:sp>
        <p:nvSpPr>
          <p:cNvPr id="21" name="Rektangel: afrundede hjørner 20">
            <a:extLst>
              <a:ext uri="{FF2B5EF4-FFF2-40B4-BE49-F238E27FC236}">
                <a16:creationId xmlns:a16="http://schemas.microsoft.com/office/drawing/2014/main" id="{F5452891-17C2-8E71-D435-847859DB3443}"/>
              </a:ext>
            </a:extLst>
          </p:cNvPr>
          <p:cNvSpPr>
            <a:spLocks/>
          </p:cNvSpPr>
          <p:nvPr/>
        </p:nvSpPr>
        <p:spPr>
          <a:xfrm>
            <a:off x="7989339" y="3971061"/>
            <a:ext cx="3505342" cy="1397870"/>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noProof="0" dirty="0">
              <a:solidFill>
                <a:schemeClr val="bg1"/>
              </a:solidFill>
            </a:endParaRPr>
          </a:p>
        </p:txBody>
      </p:sp>
      <p:sp>
        <p:nvSpPr>
          <p:cNvPr id="22" name="Rektangel: afrundede hjørner 21">
            <a:extLst>
              <a:ext uri="{FF2B5EF4-FFF2-40B4-BE49-F238E27FC236}">
                <a16:creationId xmlns:a16="http://schemas.microsoft.com/office/drawing/2014/main" id="{EF1D2EE1-CFD0-B84F-AC0D-ABB5E33C4CE8}"/>
              </a:ext>
            </a:extLst>
          </p:cNvPr>
          <p:cNvSpPr>
            <a:spLocks/>
          </p:cNvSpPr>
          <p:nvPr/>
        </p:nvSpPr>
        <p:spPr>
          <a:xfrm>
            <a:off x="7982699" y="2390771"/>
            <a:ext cx="3511981" cy="1397870"/>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noProof="0" dirty="0">
              <a:solidFill>
                <a:schemeClr val="bg1"/>
              </a:solidFill>
            </a:endParaRPr>
          </a:p>
        </p:txBody>
      </p:sp>
      <p:sp>
        <p:nvSpPr>
          <p:cNvPr id="23" name="Titel 1">
            <a:extLst>
              <a:ext uri="{FF2B5EF4-FFF2-40B4-BE49-F238E27FC236}">
                <a16:creationId xmlns:a16="http://schemas.microsoft.com/office/drawing/2014/main" id="{3F347CF8-65DB-686E-1B0B-49D602141490}"/>
              </a:ext>
            </a:extLst>
          </p:cNvPr>
          <p:cNvSpPr txBox="1">
            <a:spLocks/>
          </p:cNvSpPr>
          <p:nvPr/>
        </p:nvSpPr>
        <p:spPr>
          <a:xfrm>
            <a:off x="8261819" y="4136751"/>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BEHANDLINGSGARANTI</a:t>
            </a:r>
          </a:p>
        </p:txBody>
      </p:sp>
      <p:sp>
        <p:nvSpPr>
          <p:cNvPr id="24" name="Titel 1">
            <a:extLst>
              <a:ext uri="{FF2B5EF4-FFF2-40B4-BE49-F238E27FC236}">
                <a16:creationId xmlns:a16="http://schemas.microsoft.com/office/drawing/2014/main" id="{C032FCA6-2150-6568-D7B7-1508EC441D43}"/>
              </a:ext>
            </a:extLst>
          </p:cNvPr>
          <p:cNvSpPr txBox="1">
            <a:spLocks/>
          </p:cNvSpPr>
          <p:nvPr/>
        </p:nvSpPr>
        <p:spPr>
          <a:xfrm>
            <a:off x="8261819" y="2527096"/>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HENVISNINGSKRAV</a:t>
            </a:r>
          </a:p>
        </p:txBody>
      </p:sp>
      <p:sp>
        <p:nvSpPr>
          <p:cNvPr id="28" name="Tekstfelt 27">
            <a:extLst>
              <a:ext uri="{FF2B5EF4-FFF2-40B4-BE49-F238E27FC236}">
                <a16:creationId xmlns:a16="http://schemas.microsoft.com/office/drawing/2014/main" id="{E54C3CBE-84F7-6D86-56DF-D008BCB5264F}"/>
              </a:ext>
            </a:extLst>
          </p:cNvPr>
          <p:cNvSpPr txBox="1">
            <a:spLocks/>
          </p:cNvSpPr>
          <p:nvPr/>
        </p:nvSpPr>
        <p:spPr>
          <a:xfrm>
            <a:off x="8279389" y="2861139"/>
            <a:ext cx="3194913" cy="577081"/>
          </a:xfrm>
          <a:prstGeom prst="rect">
            <a:avLst/>
          </a:prstGeom>
          <a:noFill/>
        </p:spPr>
        <p:txBody>
          <a:bodyPr wrap="square">
            <a:spAutoFit/>
          </a:bodyPr>
          <a:lstStyle/>
          <a:p>
            <a:r>
              <a:rPr lang="da-DK" sz="1050" dirty="0">
                <a:solidFill>
                  <a:schemeClr val="bg1"/>
                </a:solidFill>
              </a:rPr>
              <a:t>Lægehenvisning: Der skal være en henvisning, mens der ved specialerne; Øre, næse, hals og øjenlæge kræves en lægeanbefaling.</a:t>
            </a:r>
          </a:p>
        </p:txBody>
      </p:sp>
      <p:sp>
        <p:nvSpPr>
          <p:cNvPr id="29" name="Tekstfelt 28">
            <a:extLst>
              <a:ext uri="{FF2B5EF4-FFF2-40B4-BE49-F238E27FC236}">
                <a16:creationId xmlns:a16="http://schemas.microsoft.com/office/drawing/2014/main" id="{BD1938F7-8339-E6BE-9E61-468BAA4500B4}"/>
              </a:ext>
            </a:extLst>
          </p:cNvPr>
          <p:cNvSpPr txBox="1">
            <a:spLocks/>
          </p:cNvSpPr>
          <p:nvPr/>
        </p:nvSpPr>
        <p:spPr>
          <a:xfrm>
            <a:off x="8268879" y="4447750"/>
            <a:ext cx="3194913" cy="577081"/>
          </a:xfrm>
          <a:prstGeom prst="rect">
            <a:avLst/>
          </a:prstGeom>
          <a:noFill/>
        </p:spPr>
        <p:txBody>
          <a:bodyPr wrap="square">
            <a:spAutoFit/>
          </a:bodyPr>
          <a:lstStyle/>
          <a:p>
            <a:r>
              <a:rPr lang="da-DK" sz="1050" dirty="0">
                <a:solidFill>
                  <a:schemeClr val="bg1"/>
                </a:solidFill>
              </a:rPr>
              <a:t>Vi garanterer, at du kan blive behandlet i vores landsdækkende behandlernetværk inden for </a:t>
            </a:r>
            <a:r>
              <a:rPr lang="da-DK" sz="1050" b="1" dirty="0">
                <a:solidFill>
                  <a:schemeClr val="bg1"/>
                </a:solidFill>
              </a:rPr>
              <a:t>10 hverdage</a:t>
            </a:r>
            <a:r>
              <a:rPr lang="da-DK" sz="1050" dirty="0">
                <a:solidFill>
                  <a:schemeClr val="bg1"/>
                </a:solidFill>
              </a:rPr>
              <a:t> (Undtagen psykiater).</a:t>
            </a:r>
          </a:p>
        </p:txBody>
      </p:sp>
    </p:spTree>
    <p:extLst>
      <p:ext uri="{BB962C8B-B14F-4D97-AF65-F5344CB8AC3E}">
        <p14:creationId xmlns:p14="http://schemas.microsoft.com/office/powerpoint/2010/main" val="31140026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GRUNDDÆKNINGER 2/4</a:t>
            </a:r>
          </a:p>
        </p:txBody>
      </p:sp>
      <p:cxnSp>
        <p:nvCxnSpPr>
          <p:cNvPr id="5" name="Lige forbindelse 4">
            <a:extLst>
              <a:ext uri="{FF2B5EF4-FFF2-40B4-BE49-F238E27FC236}">
                <a16:creationId xmlns:a16="http://schemas.microsoft.com/office/drawing/2014/main" id="{A8970AC9-9F2B-1FD5-C40A-1A8961C2FDBF}"/>
              </a:ext>
            </a:extLst>
          </p:cNvPr>
          <p:cNvCxnSpPr>
            <a:cxnSpLocks noGrp="1" noRot="1" noMove="1" noResize="1" noEditPoints="1" noAdjustHandles="1" noChangeArrowheads="1" noChangeShapeType="1"/>
          </p:cNvCxnSpPr>
          <p:nvPr/>
        </p:nvCxnSpPr>
        <p:spPr>
          <a:xfrm>
            <a:off x="446224"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afrundede hjørner 2">
            <a:extLst>
              <a:ext uri="{FF2B5EF4-FFF2-40B4-BE49-F238E27FC236}">
                <a16:creationId xmlns:a16="http://schemas.microsoft.com/office/drawing/2014/main" id="{0102F34B-3404-7800-2228-49C7A4D19668}"/>
              </a:ext>
            </a:extLst>
          </p:cNvPr>
          <p:cNvSpPr>
            <a:spLocks noGrp="1" noRot="1" noMove="1" noResize="1" noEditPoints="1" noAdjustHandles="1" noChangeArrowheads="1" noChangeShapeType="1"/>
          </p:cNvSpPr>
          <p:nvPr/>
        </p:nvSpPr>
        <p:spPr>
          <a:xfrm>
            <a:off x="479376"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4" name="Titel 1">
            <a:extLst>
              <a:ext uri="{FF2B5EF4-FFF2-40B4-BE49-F238E27FC236}">
                <a16:creationId xmlns:a16="http://schemas.microsoft.com/office/drawing/2014/main" id="{F4488282-C108-AD88-5C7F-ABAABF202485}"/>
              </a:ext>
            </a:extLst>
          </p:cNvPr>
          <p:cNvSpPr txBox="1">
            <a:spLocks noGrp="1" noRot="1" noMove="1" noResize="1" noEditPoints="1" noAdjustHandles="1" noChangeArrowheads="1" noChangeShapeType="1"/>
          </p:cNvSpPr>
          <p:nvPr/>
        </p:nvSpPr>
        <p:spPr>
          <a:xfrm>
            <a:off x="1372873" y="1662847"/>
            <a:ext cx="645571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BEHANDLING AF SKADER/LIDELSER I BEVÆGEAPPARATET</a:t>
            </a:r>
          </a:p>
        </p:txBody>
      </p:sp>
      <p:graphicFrame>
        <p:nvGraphicFramePr>
          <p:cNvPr id="6" name="Tabel 6">
            <a:extLst>
              <a:ext uri="{FF2B5EF4-FFF2-40B4-BE49-F238E27FC236}">
                <a16:creationId xmlns:a16="http://schemas.microsoft.com/office/drawing/2014/main" id="{C56A502C-8DA6-659A-665D-6D37E644A423}"/>
              </a:ext>
            </a:extLst>
          </p:cNvPr>
          <p:cNvGraphicFramePr>
            <a:graphicFrameLocks/>
          </p:cNvGraphicFramePr>
          <p:nvPr>
            <p:extLst>
              <p:ext uri="{D42A27DB-BD31-4B8C-83A1-F6EECF244321}">
                <p14:modId xmlns:p14="http://schemas.microsoft.com/office/powerpoint/2010/main" val="1275984312"/>
              </p:ext>
            </p:extLst>
          </p:nvPr>
        </p:nvGraphicFramePr>
        <p:xfrm>
          <a:off x="1783474" y="2349531"/>
          <a:ext cx="8128002" cy="2660001"/>
        </p:xfrm>
        <a:graphic>
          <a:graphicData uri="http://schemas.openxmlformats.org/drawingml/2006/table">
            <a:tbl>
              <a:tblPr firstRow="1" bandRow="1">
                <a:tableStyleId>{2D5ABB26-0587-4C30-8999-92F81FD0307C}</a:tableStyleId>
              </a:tblPr>
              <a:tblGrid>
                <a:gridCol w="1354667">
                  <a:extLst>
                    <a:ext uri="{9D8B030D-6E8A-4147-A177-3AD203B41FA5}">
                      <a16:colId xmlns:a16="http://schemas.microsoft.com/office/drawing/2014/main" val="3561706444"/>
                    </a:ext>
                  </a:extLst>
                </a:gridCol>
                <a:gridCol w="1354667">
                  <a:extLst>
                    <a:ext uri="{9D8B030D-6E8A-4147-A177-3AD203B41FA5}">
                      <a16:colId xmlns:a16="http://schemas.microsoft.com/office/drawing/2014/main" val="1813851561"/>
                    </a:ext>
                  </a:extLst>
                </a:gridCol>
                <a:gridCol w="1354667">
                  <a:extLst>
                    <a:ext uri="{9D8B030D-6E8A-4147-A177-3AD203B41FA5}">
                      <a16:colId xmlns:a16="http://schemas.microsoft.com/office/drawing/2014/main" val="4013552554"/>
                    </a:ext>
                  </a:extLst>
                </a:gridCol>
                <a:gridCol w="1354667">
                  <a:extLst>
                    <a:ext uri="{9D8B030D-6E8A-4147-A177-3AD203B41FA5}">
                      <a16:colId xmlns:a16="http://schemas.microsoft.com/office/drawing/2014/main" val="3815403335"/>
                    </a:ext>
                  </a:extLst>
                </a:gridCol>
                <a:gridCol w="1354667">
                  <a:extLst>
                    <a:ext uri="{9D8B030D-6E8A-4147-A177-3AD203B41FA5}">
                      <a16:colId xmlns:a16="http://schemas.microsoft.com/office/drawing/2014/main" val="373782698"/>
                    </a:ext>
                  </a:extLst>
                </a:gridCol>
                <a:gridCol w="1354667">
                  <a:extLst>
                    <a:ext uri="{9D8B030D-6E8A-4147-A177-3AD203B41FA5}">
                      <a16:colId xmlns:a16="http://schemas.microsoft.com/office/drawing/2014/main" val="2460636855"/>
                    </a:ext>
                  </a:extLst>
                </a:gridCol>
              </a:tblGrid>
              <a:tr h="430829">
                <a:tc>
                  <a:txBody>
                    <a:bodyPr/>
                    <a:lstStyle/>
                    <a:p>
                      <a:pPr algn="ctr"/>
                      <a:r>
                        <a:rPr lang="da-DK" sz="1100" b="1" dirty="0">
                          <a:solidFill>
                            <a:schemeClr val="bg1"/>
                          </a:solidFill>
                        </a:rPr>
                        <a:t>FYSIOTERAPI</a:t>
                      </a:r>
                    </a:p>
                  </a:txBody>
                  <a:tcPr anchor="ctr">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KIROPRAKTIK</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OSTEOPATI</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AKUPUNKTUR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ZONETERAPI</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FODTERAPI</a:t>
                      </a:r>
                    </a:p>
                  </a:txBody>
                  <a:tcPr anchor="ctr">
                    <a:lnL w="12700" cap="flat" cmpd="sng" algn="ctr">
                      <a:solidFill>
                        <a:schemeClr val="accent2"/>
                      </a:solidFill>
                      <a:prstDash val="solid"/>
                      <a:round/>
                      <a:headEnd type="none" w="med" len="med"/>
                      <a:tailEnd type="none" w="med" len="med"/>
                    </a:lnL>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356616428"/>
                  </a:ext>
                </a:extLst>
              </a:tr>
              <a:tr h="673682">
                <a:tc>
                  <a:txBody>
                    <a:bodyPr/>
                    <a:lstStyle/>
                    <a:p>
                      <a:pPr algn="ctr"/>
                      <a:r>
                        <a:rPr lang="da-DK" sz="1050" dirty="0">
                          <a:solidFill>
                            <a:schemeClr val="bg1"/>
                          </a:solidFill>
                        </a:rPr>
                        <a:t>Ingen </a:t>
                      </a:r>
                      <a:br>
                        <a:rPr lang="da-DK" sz="1050" dirty="0">
                          <a:solidFill>
                            <a:schemeClr val="bg1"/>
                          </a:solidFill>
                        </a:rPr>
                      </a:br>
                      <a:r>
                        <a:rPr lang="da-DK" sz="1050" dirty="0">
                          <a:solidFill>
                            <a:schemeClr val="bg1"/>
                          </a:solidFill>
                        </a:rPr>
                        <a:t>lægevisning</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887574551"/>
                  </a:ext>
                </a:extLst>
              </a:tr>
              <a:tr h="663950">
                <a:tc>
                  <a:txBody>
                    <a:bodyPr/>
                    <a:lstStyle/>
                    <a:p>
                      <a:pPr algn="ctr"/>
                      <a:r>
                        <a:rPr lang="da-DK" sz="1050" dirty="0">
                          <a:solidFill>
                            <a:schemeClr val="bg1"/>
                          </a:solidFill>
                        </a:rPr>
                        <a:t>Uanset netværk:</a:t>
                      </a:r>
                    </a:p>
                    <a:p>
                      <a:pPr algn="ctr"/>
                      <a:r>
                        <a:rPr lang="da-DK" sz="1050" dirty="0">
                          <a:solidFill>
                            <a:schemeClr val="bg1"/>
                          </a:solidFill>
                        </a:rPr>
                        <a:t>nødvendige antal behandlinger</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Uanset netværk:</a:t>
                      </a:r>
                    </a:p>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nødvendige antal behandlinger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10 behandlinger pr. </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10 behandlinger pr. </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10 behandlinger pr. </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4 behandlinger pr.</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T w="12700" cap="flat" cmpd="sng" algn="ctr">
                      <a:solidFill>
                        <a:schemeClr val="accent2"/>
                      </a:solidFill>
                      <a:prstDash val="solid"/>
                      <a:round/>
                      <a:headEnd type="none" w="med" len="med"/>
                      <a:tailEnd type="none" w="med" len="med"/>
                    </a:lnT>
                  </a:tcPr>
                </a:tc>
                <a:extLst>
                  <a:ext uri="{0D108BD9-81ED-4DB2-BD59-A6C34878D82A}">
                    <a16:rowId xmlns:a16="http://schemas.microsoft.com/office/drawing/2014/main" val="1846444941"/>
                  </a:ext>
                </a:extLst>
              </a:tr>
              <a:tr h="430829">
                <a:tc>
                  <a:txBody>
                    <a:bodyPr/>
                    <a:lstStyle/>
                    <a:p>
                      <a:pPr algn="ctr"/>
                      <a:r>
                        <a:rPr lang="da-DK" sz="1050" dirty="0">
                          <a:solidFill>
                            <a:schemeClr val="bg1"/>
                          </a:solidFill>
                        </a:rPr>
                        <a:t>Dækkes svarende til patientandelen for almen fysioterapi</a:t>
                      </a:r>
                    </a:p>
                  </a:txBody>
                  <a:tcPr anchor="ctr">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Dækkes svarende til patientandelen for almen kiropraktik</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Fuld refusion i eget netværk.</a:t>
                      </a:r>
                    </a:p>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500 kr. pr. behandling uden for netværk</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Op til 395 kr. pr. behandling. Behandleren skal være RAB- registreret</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Op til 395 kr. pr. behandling. Behandleren skal være RAB-registreret</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Behandling skal varetages af en statsautoriseret fodterapeut</a:t>
                      </a:r>
                    </a:p>
                  </a:txBody>
                  <a:tcPr anchor="ctr">
                    <a:lnL w="12700" cap="flat" cmpd="sng" algn="ctr">
                      <a:solidFill>
                        <a:schemeClr val="accent2"/>
                      </a:solidFill>
                      <a:prstDash val="solid"/>
                      <a:round/>
                      <a:headEnd type="none" w="med" len="med"/>
                      <a:tailEnd type="none" w="med" len="med"/>
                    </a:lnL>
                  </a:tcPr>
                </a:tc>
                <a:extLst>
                  <a:ext uri="{0D108BD9-81ED-4DB2-BD59-A6C34878D82A}">
                    <a16:rowId xmlns:a16="http://schemas.microsoft.com/office/drawing/2014/main" val="1551771207"/>
                  </a:ext>
                </a:extLst>
              </a:tr>
            </a:tbl>
          </a:graphicData>
        </a:graphic>
      </p:graphicFrame>
      <p:sp>
        <p:nvSpPr>
          <p:cNvPr id="12" name="Rektangel: afrundede hjørner 11">
            <a:extLst>
              <a:ext uri="{FF2B5EF4-FFF2-40B4-BE49-F238E27FC236}">
                <a16:creationId xmlns:a16="http://schemas.microsoft.com/office/drawing/2014/main" id="{671053CF-948A-32BC-3FB0-32957B6B5D55}"/>
              </a:ext>
            </a:extLst>
          </p:cNvPr>
          <p:cNvSpPr>
            <a:spLocks noGrp="1" noRot="1" noMove="1" noResize="1" noEditPoints="1" noAdjustHandles="1" noChangeArrowheads="1" noChangeShapeType="1"/>
          </p:cNvSpPr>
          <p:nvPr/>
        </p:nvSpPr>
        <p:spPr>
          <a:xfrm>
            <a:off x="1984834" y="5181312"/>
            <a:ext cx="2564524" cy="94967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13" name="Tekstfelt 12">
            <a:extLst>
              <a:ext uri="{FF2B5EF4-FFF2-40B4-BE49-F238E27FC236}">
                <a16:creationId xmlns:a16="http://schemas.microsoft.com/office/drawing/2014/main" id="{CC228210-C8ED-2793-685D-8C4564597E94}"/>
              </a:ext>
            </a:extLst>
          </p:cNvPr>
          <p:cNvSpPr txBox="1">
            <a:spLocks noGrp="1" noRot="1" noMove="1" noResize="1" noEditPoints="1" noAdjustHandles="1" noChangeArrowheads="1" noChangeShapeType="1"/>
          </p:cNvSpPr>
          <p:nvPr/>
        </p:nvSpPr>
        <p:spPr>
          <a:xfrm>
            <a:off x="2179275" y="5413773"/>
            <a:ext cx="2175641" cy="646331"/>
          </a:xfrm>
          <a:prstGeom prst="rect">
            <a:avLst/>
          </a:prstGeom>
          <a:noFill/>
        </p:spPr>
        <p:txBody>
          <a:bodyPr wrap="square" lIns="0" tIns="0" rIns="0" bIns="0" rtlCol="0">
            <a:spAutoFit/>
          </a:bodyPr>
          <a:lstStyle/>
          <a:p>
            <a:pPr algn="ctr"/>
            <a:r>
              <a:rPr lang="da-DK" sz="1050" b="1" dirty="0">
                <a:solidFill>
                  <a:schemeClr val="tx2"/>
                </a:solidFill>
              </a:rPr>
              <a:t>GLA:D-træning </a:t>
            </a:r>
            <a:r>
              <a:rPr lang="da-DK" sz="1050" dirty="0">
                <a:solidFill>
                  <a:schemeClr val="tx2"/>
                </a:solidFill>
              </a:rPr>
              <a:t>til </a:t>
            </a:r>
            <a:br>
              <a:rPr lang="da-DK" sz="1050" dirty="0">
                <a:solidFill>
                  <a:schemeClr val="tx2"/>
                </a:solidFill>
              </a:rPr>
            </a:br>
            <a:r>
              <a:rPr lang="da-DK" sz="1050" dirty="0">
                <a:solidFill>
                  <a:schemeClr val="tx2"/>
                </a:solidFill>
              </a:rPr>
              <a:t>knæ, hofter og ryg ved slidgigt </a:t>
            </a:r>
            <a:br>
              <a:rPr lang="da-DK" sz="1050" dirty="0">
                <a:solidFill>
                  <a:schemeClr val="tx2"/>
                </a:solidFill>
              </a:rPr>
            </a:br>
            <a:r>
              <a:rPr lang="da-DK" sz="1050" dirty="0">
                <a:solidFill>
                  <a:schemeClr val="tx2"/>
                </a:solidFill>
              </a:rPr>
              <a:t>eller længerevarende ryglidelse. Kræver ikke henvisning.</a:t>
            </a:r>
          </a:p>
        </p:txBody>
      </p:sp>
      <p:pic>
        <p:nvPicPr>
          <p:cNvPr id="19" name="Grafik 18" descr="Yoga kontur">
            <a:extLst>
              <a:ext uri="{FF2B5EF4-FFF2-40B4-BE49-F238E27FC236}">
                <a16:creationId xmlns:a16="http://schemas.microsoft.com/office/drawing/2014/main" id="{6C499BF6-8842-8644-6FB3-04B7C12B1BF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6120" y="1576957"/>
            <a:ext cx="686684" cy="686684"/>
          </a:xfrm>
          <a:prstGeom prst="rect">
            <a:avLst/>
          </a:prstGeom>
        </p:spPr>
      </p:pic>
    </p:spTree>
    <p:extLst>
      <p:ext uri="{BB962C8B-B14F-4D97-AF65-F5344CB8AC3E}">
        <p14:creationId xmlns:p14="http://schemas.microsoft.com/office/powerpoint/2010/main" val="1963294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GRUNDDÆKNINGER 3/4</a:t>
            </a:r>
          </a:p>
        </p:txBody>
      </p:sp>
      <p:cxnSp>
        <p:nvCxnSpPr>
          <p:cNvPr id="5" name="Lige forbindelse 4">
            <a:extLst>
              <a:ext uri="{FF2B5EF4-FFF2-40B4-BE49-F238E27FC236}">
                <a16:creationId xmlns:a16="http://schemas.microsoft.com/office/drawing/2014/main" id="{A8970AC9-9F2B-1FD5-C40A-1A8961C2FDBF}"/>
              </a:ext>
            </a:extLst>
          </p:cNvPr>
          <p:cNvCxnSpPr>
            <a:cxnSpLocks noGrp="1" noRot="1" noMove="1" noResize="1" noEditPoints="1" noAdjustHandles="1" noChangeArrowheads="1" noChangeShapeType="1"/>
          </p:cNvCxnSpPr>
          <p:nvPr/>
        </p:nvCxnSpPr>
        <p:spPr>
          <a:xfrm>
            <a:off x="446224"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afrundede hjørner 2">
            <a:extLst>
              <a:ext uri="{FF2B5EF4-FFF2-40B4-BE49-F238E27FC236}">
                <a16:creationId xmlns:a16="http://schemas.microsoft.com/office/drawing/2014/main" id="{0102F34B-3404-7800-2228-49C7A4D19668}"/>
              </a:ext>
            </a:extLst>
          </p:cNvPr>
          <p:cNvSpPr>
            <a:spLocks noGrp="1" noRot="1" noMove="1" noResize="1" noEditPoints="1" noAdjustHandles="1" noChangeArrowheads="1" noChangeShapeType="1"/>
          </p:cNvSpPr>
          <p:nvPr/>
        </p:nvSpPr>
        <p:spPr>
          <a:xfrm>
            <a:off x="479376"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4" name="Titel 1">
            <a:extLst>
              <a:ext uri="{FF2B5EF4-FFF2-40B4-BE49-F238E27FC236}">
                <a16:creationId xmlns:a16="http://schemas.microsoft.com/office/drawing/2014/main" id="{F4488282-C108-AD88-5C7F-ABAABF202485}"/>
              </a:ext>
            </a:extLst>
          </p:cNvPr>
          <p:cNvSpPr txBox="1">
            <a:spLocks noGrp="1" noRot="1" noMove="1" noResize="1" noEditPoints="1" noAdjustHandles="1" noChangeArrowheads="1" noChangeShapeType="1"/>
          </p:cNvSpPr>
          <p:nvPr/>
        </p:nvSpPr>
        <p:spPr>
          <a:xfrm>
            <a:off x="1372873" y="1662847"/>
            <a:ext cx="6856727"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BEHANDLING AF PSYKISKE LIDELSER OG MENTALE UDFORDRINGER</a:t>
            </a:r>
          </a:p>
        </p:txBody>
      </p:sp>
      <p:graphicFrame>
        <p:nvGraphicFramePr>
          <p:cNvPr id="6" name="Tabel 6">
            <a:extLst>
              <a:ext uri="{FF2B5EF4-FFF2-40B4-BE49-F238E27FC236}">
                <a16:creationId xmlns:a16="http://schemas.microsoft.com/office/drawing/2014/main" id="{C56A502C-8DA6-659A-665D-6D37E644A423}"/>
              </a:ext>
            </a:extLst>
          </p:cNvPr>
          <p:cNvGraphicFramePr>
            <a:graphicFrameLocks/>
          </p:cNvGraphicFramePr>
          <p:nvPr>
            <p:extLst>
              <p:ext uri="{D42A27DB-BD31-4B8C-83A1-F6EECF244321}">
                <p14:modId xmlns:p14="http://schemas.microsoft.com/office/powerpoint/2010/main" val="1187266845"/>
              </p:ext>
            </p:extLst>
          </p:nvPr>
        </p:nvGraphicFramePr>
        <p:xfrm>
          <a:off x="1783474" y="2349531"/>
          <a:ext cx="8159312" cy="3436231"/>
        </p:xfrm>
        <a:graphic>
          <a:graphicData uri="http://schemas.openxmlformats.org/drawingml/2006/table">
            <a:tbl>
              <a:tblPr firstRow="1" bandRow="1">
                <a:tableStyleId>{2D5ABB26-0587-4C30-8999-92F81FD0307C}</a:tableStyleId>
              </a:tblPr>
              <a:tblGrid>
                <a:gridCol w="2039828">
                  <a:extLst>
                    <a:ext uri="{9D8B030D-6E8A-4147-A177-3AD203B41FA5}">
                      <a16:colId xmlns:a16="http://schemas.microsoft.com/office/drawing/2014/main" val="3561706444"/>
                    </a:ext>
                  </a:extLst>
                </a:gridCol>
                <a:gridCol w="2039828">
                  <a:extLst>
                    <a:ext uri="{9D8B030D-6E8A-4147-A177-3AD203B41FA5}">
                      <a16:colId xmlns:a16="http://schemas.microsoft.com/office/drawing/2014/main" val="1813851561"/>
                    </a:ext>
                  </a:extLst>
                </a:gridCol>
                <a:gridCol w="2039828">
                  <a:extLst>
                    <a:ext uri="{9D8B030D-6E8A-4147-A177-3AD203B41FA5}">
                      <a16:colId xmlns:a16="http://schemas.microsoft.com/office/drawing/2014/main" val="4013552554"/>
                    </a:ext>
                  </a:extLst>
                </a:gridCol>
                <a:gridCol w="2039828">
                  <a:extLst>
                    <a:ext uri="{9D8B030D-6E8A-4147-A177-3AD203B41FA5}">
                      <a16:colId xmlns:a16="http://schemas.microsoft.com/office/drawing/2014/main" val="3815403335"/>
                    </a:ext>
                  </a:extLst>
                </a:gridCol>
              </a:tblGrid>
              <a:tr h="430829">
                <a:tc>
                  <a:txBody>
                    <a:bodyPr/>
                    <a:lstStyle/>
                    <a:p>
                      <a:pPr algn="ctr"/>
                      <a:r>
                        <a:rPr lang="da-DK" sz="1100" b="1" dirty="0">
                          <a:solidFill>
                            <a:schemeClr val="bg1"/>
                          </a:solidFill>
                        </a:rPr>
                        <a:t>PSYKOLOG</a:t>
                      </a:r>
                    </a:p>
                  </a:txBody>
                  <a:tcPr anchor="ctr">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PSYKIATER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AKUT KRISEHJÆLP</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MISBRUG</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16428"/>
                  </a:ext>
                </a:extLst>
              </a:tr>
              <a:tr h="673682">
                <a:tc>
                  <a:txBody>
                    <a:bodyPr/>
                    <a:lstStyle/>
                    <a:p>
                      <a:pPr algn="ctr"/>
                      <a:r>
                        <a:rPr lang="da-DK" sz="1050" dirty="0">
                          <a:solidFill>
                            <a:schemeClr val="bg1"/>
                          </a:solidFill>
                        </a:rPr>
                        <a:t>Lægehenvisning/anbefaling</a:t>
                      </a:r>
                      <a:br>
                        <a:rPr lang="da-DK" sz="1050" dirty="0">
                          <a:solidFill>
                            <a:schemeClr val="bg1"/>
                          </a:solidFill>
                        </a:rPr>
                      </a:br>
                      <a:r>
                        <a:rPr lang="da-DK" sz="1050" dirty="0">
                          <a:solidFill>
                            <a:schemeClr val="bg1"/>
                          </a:solidFill>
                        </a:rPr>
                        <a:t>med undtagelse af arbejdsrelateret stress</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Lægehenvisning</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87574551"/>
                  </a:ext>
                </a:extLst>
              </a:tr>
              <a:tr h="663950">
                <a:tc>
                  <a:txBody>
                    <a:bodyPr/>
                    <a:lstStyle/>
                    <a:p>
                      <a:pPr algn="ctr"/>
                      <a:br>
                        <a:rPr lang="da-DK" sz="1050" dirty="0">
                          <a:solidFill>
                            <a:schemeClr val="bg1"/>
                          </a:solidFill>
                        </a:rPr>
                      </a:br>
                      <a:r>
                        <a:rPr lang="da-DK" sz="1050" dirty="0">
                          <a:solidFill>
                            <a:schemeClr val="bg1"/>
                          </a:solidFill>
                        </a:rPr>
                        <a:t>I netværk:</a:t>
                      </a:r>
                      <a:br>
                        <a:rPr lang="da-DK" sz="1050" dirty="0">
                          <a:solidFill>
                            <a:schemeClr val="bg1"/>
                          </a:solidFill>
                        </a:rPr>
                      </a:br>
                      <a:r>
                        <a:rPr lang="da-DK" sz="1050" dirty="0">
                          <a:solidFill>
                            <a:schemeClr val="bg1"/>
                          </a:solidFill>
                        </a:rPr>
                        <a:t>Nødvendige antal behandlinger.</a:t>
                      </a:r>
                      <a:br>
                        <a:rPr lang="da-DK" sz="1050" dirty="0">
                          <a:solidFill>
                            <a:schemeClr val="bg1"/>
                          </a:solidFill>
                        </a:rPr>
                      </a:br>
                      <a:br>
                        <a:rPr lang="da-DK" sz="1050" dirty="0">
                          <a:solidFill>
                            <a:schemeClr val="bg1"/>
                          </a:solidFill>
                        </a:rPr>
                      </a:br>
                      <a:r>
                        <a:rPr lang="da-DK" sz="1050" dirty="0">
                          <a:solidFill>
                            <a:schemeClr val="bg1"/>
                          </a:solidFill>
                        </a:rPr>
                        <a:t>Uden for netværk:</a:t>
                      </a:r>
                      <a:br>
                        <a:rPr lang="da-DK" sz="1050" dirty="0">
                          <a:solidFill>
                            <a:schemeClr val="bg1"/>
                          </a:solidFill>
                        </a:rPr>
                      </a:br>
                      <a:r>
                        <a:rPr lang="da-DK" sz="1050" dirty="0">
                          <a:solidFill>
                            <a:schemeClr val="bg1"/>
                          </a:solidFill>
                        </a:rPr>
                        <a:t>Op til 6 mdr.</a:t>
                      </a:r>
                    </a:p>
                  </a:txBody>
                  <a:tcP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dirty="0">
                          <a:solidFill>
                            <a:schemeClr val="bg1"/>
                          </a:solidFill>
                        </a:rPr>
                        <a:t>Uanset netværk:</a:t>
                      </a:r>
                      <a:br>
                        <a:rPr lang="da-DK" sz="1050" dirty="0">
                          <a:solidFill>
                            <a:schemeClr val="bg1"/>
                          </a:solidFill>
                        </a:rPr>
                      </a:br>
                      <a:r>
                        <a:rPr lang="da-DK" sz="1050" dirty="0">
                          <a:solidFill>
                            <a:schemeClr val="bg1"/>
                          </a:solidFill>
                        </a:rPr>
                        <a:t>Dækker udredning, medicinsk opstart/justering samt samtaleterapi i op til 6 mdr. fra første anmeldelsesdag.</a:t>
                      </a:r>
                      <a:br>
                        <a:rPr lang="da-DK" sz="1050" dirty="0">
                          <a:solidFill>
                            <a:schemeClr val="bg1"/>
                          </a:solidFill>
                        </a:rPr>
                      </a:br>
                      <a:br>
                        <a:rPr lang="da-DK" sz="1050" dirty="0">
                          <a:solidFill>
                            <a:schemeClr val="bg1"/>
                          </a:solidFill>
                        </a:rPr>
                      </a:br>
                      <a:r>
                        <a:rPr lang="da-DK" sz="1050" dirty="0">
                          <a:solidFill>
                            <a:schemeClr val="bg1"/>
                          </a:solidFill>
                        </a:rPr>
                        <a:t>I netværk dækkes det fulde beløb, mens uden for netværk dækkes op til 2.000 kr. pr. konsultation. </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u="sng" dirty="0">
                          <a:solidFill>
                            <a:schemeClr val="bg1"/>
                          </a:solidFill>
                        </a:rPr>
                        <a:t>Døgnbemandet</a:t>
                      </a:r>
                      <a:r>
                        <a:rPr lang="da-DK" sz="1050" dirty="0">
                          <a:solidFill>
                            <a:schemeClr val="bg1"/>
                          </a:solidFill>
                        </a:rPr>
                        <a:t> telefonlinje​</a:t>
                      </a:r>
                    </a:p>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dirty="0">
                          <a:solidFill>
                            <a:schemeClr val="bg1"/>
                          </a:solidFill>
                        </a:rPr>
                        <a:t>Dækker ved alvorlige ulykker, dødsfald, vold, trusler, overfald ved​ røveri, livstruende sygdomme eller hændelser, som kan sidestilles med​</a:t>
                      </a:r>
                    </a:p>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førnævnte eksempler.</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dirty="0">
                          <a:solidFill>
                            <a:schemeClr val="bg1"/>
                          </a:solidFill>
                        </a:rPr>
                        <a:t>Dækker i netværket.</a:t>
                      </a:r>
                      <a:br>
                        <a:rPr lang="da-DK" sz="1050" dirty="0">
                          <a:solidFill>
                            <a:schemeClr val="bg1"/>
                          </a:solidFill>
                        </a:rPr>
                      </a:br>
                      <a:br>
                        <a:rPr lang="da-DK" sz="1050" dirty="0">
                          <a:solidFill>
                            <a:schemeClr val="bg1"/>
                          </a:solidFill>
                        </a:rPr>
                      </a:br>
                      <a:r>
                        <a:rPr lang="da-DK" sz="1050" dirty="0">
                          <a:solidFill>
                            <a:schemeClr val="bg1"/>
                          </a:solidFill>
                        </a:rPr>
                        <a:t>Alkohol inkl. antabusbehandling, rusmiddel og medicinmisbrug dækkes med op til 85.000 kr. pr. forløb.</a:t>
                      </a:r>
                      <a:br>
                        <a:rPr lang="da-DK" sz="1050" dirty="0">
                          <a:solidFill>
                            <a:schemeClr val="bg1"/>
                          </a:solidFill>
                        </a:rPr>
                      </a:br>
                      <a:r>
                        <a:rPr lang="da-DK" sz="1050" dirty="0">
                          <a:solidFill>
                            <a:schemeClr val="bg1"/>
                          </a:solidFill>
                        </a:rPr>
                        <a:t>Maks 2 forløb i forsikringstiden.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da-DK" sz="1050" dirty="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Ludomani dækkes med op til 60.000 kr. i op til 3 mdr.</a:t>
                      </a:r>
                      <a:br>
                        <a:rPr lang="da-DK" sz="1050" dirty="0">
                          <a:solidFill>
                            <a:schemeClr val="bg1"/>
                          </a:solidFill>
                        </a:rPr>
                      </a:br>
                      <a:r>
                        <a:rPr lang="da-DK" sz="1050" dirty="0">
                          <a:solidFill>
                            <a:schemeClr val="bg1"/>
                          </a:solidFill>
                        </a:rPr>
                        <a:t>Maks 1 forløb i forsikringstiden.</a:t>
                      </a:r>
                    </a:p>
                  </a:txBody>
                  <a:tcP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846444941"/>
                  </a:ext>
                </a:extLst>
              </a:tr>
            </a:tbl>
          </a:graphicData>
        </a:graphic>
      </p:graphicFrame>
      <p:pic>
        <p:nvPicPr>
          <p:cNvPr id="8" name="Grafik 7" descr="Hjerne kontur">
            <a:extLst>
              <a:ext uri="{FF2B5EF4-FFF2-40B4-BE49-F238E27FC236}">
                <a16:creationId xmlns:a16="http://schemas.microsoft.com/office/drawing/2014/main" id="{7AE72DCD-AA6F-1541-D460-06A6AD10297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6189" y="1470211"/>
            <a:ext cx="686684" cy="686684"/>
          </a:xfrm>
          <a:prstGeom prst="rect">
            <a:avLst/>
          </a:prstGeom>
        </p:spPr>
      </p:pic>
    </p:spTree>
    <p:extLst>
      <p:ext uri="{BB962C8B-B14F-4D97-AF65-F5344CB8AC3E}">
        <p14:creationId xmlns:p14="http://schemas.microsoft.com/office/powerpoint/2010/main" val="36683393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1">
            <a:extLst>
              <a:ext uri="{FF2B5EF4-FFF2-40B4-BE49-F238E27FC236}">
                <a16:creationId xmlns:a16="http://schemas.microsoft.com/office/drawing/2014/main" id="{27805F1E-055F-A375-8190-DF43095322D3}"/>
              </a:ext>
            </a:extLst>
          </p:cNvPr>
          <p:cNvPicPr>
            <a:picLocks noGrp="1" noChangeAspect="1"/>
          </p:cNvPicPr>
          <p:nvPr>
            <p:ph type="pic" sz="quarter" idx="15"/>
            <p:custDataLst>
              <p:tags r:id="rId1"/>
            </p:custDataLst>
          </p:nvPr>
        </p:nvPicPr>
        <p:blipFill rotWithShape="1">
          <a:blip r:embed="rId4">
            <a:extLst>
              <a:ext uri="{28A0092B-C50C-407E-A947-70E740481C1C}">
                <a14:useLocalDpi xmlns:a14="http://schemas.microsoft.com/office/drawing/2010/main" val="0"/>
              </a:ext>
            </a:extLst>
          </a:blip>
          <a:srcRect l="19177" r="19177"/>
          <a:stretch/>
        </p:blipFill>
        <p:spPr>
          <a:xfrm>
            <a:off x="6066000" y="360000"/>
            <a:ext cx="5677200" cy="6138000"/>
          </a:xfrm>
        </p:spPr>
      </p:pic>
      <p:sp>
        <p:nvSpPr>
          <p:cNvPr id="3" name="Titel 2">
            <a:extLst>
              <a:ext uri="{FF2B5EF4-FFF2-40B4-BE49-F238E27FC236}">
                <a16:creationId xmlns:a16="http://schemas.microsoft.com/office/drawing/2014/main" id="{FFC7CAEA-2844-A8F8-D9B2-2AF6F1659AEE}"/>
              </a:ext>
            </a:extLst>
          </p:cNvPr>
          <p:cNvSpPr>
            <a:spLocks noGrp="1"/>
          </p:cNvSpPr>
          <p:nvPr>
            <p:ph type="title"/>
          </p:nvPr>
        </p:nvSpPr>
        <p:spPr>
          <a:xfrm>
            <a:off x="450000" y="360000"/>
            <a:ext cx="5162400" cy="586800"/>
          </a:xfrm>
        </p:spPr>
        <p:txBody>
          <a:bodyPr/>
          <a:lstStyle/>
          <a:p>
            <a:r>
              <a:rPr lang="da-DK" dirty="0"/>
              <a:t>Rådgivningslinjer</a:t>
            </a:r>
          </a:p>
        </p:txBody>
      </p:sp>
      <p:sp>
        <p:nvSpPr>
          <p:cNvPr id="5" name="Undertitel 4">
            <a:extLst>
              <a:ext uri="{FF2B5EF4-FFF2-40B4-BE49-F238E27FC236}">
                <a16:creationId xmlns:a16="http://schemas.microsoft.com/office/drawing/2014/main" id="{35835BC8-6F45-1E7B-5241-BDCCDB586EEE}"/>
              </a:ext>
            </a:extLst>
          </p:cNvPr>
          <p:cNvSpPr>
            <a:spLocks noGrp="1"/>
          </p:cNvSpPr>
          <p:nvPr>
            <p:ph type="subTitle" idx="13"/>
          </p:nvPr>
        </p:nvSpPr>
        <p:spPr>
          <a:xfrm>
            <a:off x="597013" y="991800"/>
            <a:ext cx="5162400" cy="259200"/>
          </a:xfrm>
        </p:spPr>
        <p:txBody>
          <a:bodyPr/>
          <a:lstStyle/>
          <a:p>
            <a:r>
              <a:rPr lang="da-DK" i="1" dirty="0"/>
              <a:t>Del af både Sundhedsforsikring og Sundhedsforsikring+ </a:t>
            </a:r>
          </a:p>
        </p:txBody>
      </p:sp>
      <p:sp>
        <p:nvSpPr>
          <p:cNvPr id="7" name="Pladsholder til sidefod 6">
            <a:extLst>
              <a:ext uri="{FF2B5EF4-FFF2-40B4-BE49-F238E27FC236}">
                <a16:creationId xmlns:a16="http://schemas.microsoft.com/office/drawing/2014/main" id="{7C2B669A-44CC-C7C8-42FA-56A8CD2314FA}"/>
              </a:ext>
            </a:extLst>
          </p:cNvPr>
          <p:cNvSpPr>
            <a:spLocks noGrp="1"/>
          </p:cNvSpPr>
          <p:nvPr>
            <p:ph type="ftr" sz="quarter" idx="17"/>
          </p:nvPr>
        </p:nvSpPr>
        <p:spPr/>
        <p:txBody>
          <a:bodyPr/>
          <a:lstStyle/>
          <a:p>
            <a:r>
              <a:rPr lang="da-DK"/>
              <a:t>Gjensidige Forsikring Group</a:t>
            </a:r>
          </a:p>
        </p:txBody>
      </p:sp>
      <p:sp>
        <p:nvSpPr>
          <p:cNvPr id="8" name="Pladsholder til slidenummer 7">
            <a:extLst>
              <a:ext uri="{FF2B5EF4-FFF2-40B4-BE49-F238E27FC236}">
                <a16:creationId xmlns:a16="http://schemas.microsoft.com/office/drawing/2014/main" id="{EA10F3EC-CD55-8534-7DA5-736EFF651693}"/>
              </a:ext>
            </a:extLst>
          </p:cNvPr>
          <p:cNvSpPr>
            <a:spLocks noGrp="1"/>
          </p:cNvSpPr>
          <p:nvPr>
            <p:ph type="sldNum" sz="quarter" idx="18"/>
          </p:nvPr>
        </p:nvSpPr>
        <p:spPr/>
        <p:txBody>
          <a:bodyPr/>
          <a:lstStyle/>
          <a:p>
            <a:fld id="{23AA811B-2EBD-4900-905E-5BE206449611}" type="slidenum">
              <a:rPr lang="da-DK" smtClean="0"/>
              <a:pPr/>
              <a:t>6</a:t>
            </a:fld>
            <a:endParaRPr lang="da-DK"/>
          </a:p>
        </p:txBody>
      </p:sp>
      <p:sp>
        <p:nvSpPr>
          <p:cNvPr id="12" name="Tekstfelt 11">
            <a:extLst>
              <a:ext uri="{FF2B5EF4-FFF2-40B4-BE49-F238E27FC236}">
                <a16:creationId xmlns:a16="http://schemas.microsoft.com/office/drawing/2014/main" id="{01C25A99-C92C-6A7A-56A9-779F5F1B9B51}"/>
              </a:ext>
            </a:extLst>
          </p:cNvPr>
          <p:cNvSpPr txBox="1"/>
          <p:nvPr/>
        </p:nvSpPr>
        <p:spPr>
          <a:xfrm>
            <a:off x="597013" y="1417519"/>
            <a:ext cx="4026358" cy="246221"/>
          </a:xfrm>
          <a:prstGeom prst="rect">
            <a:avLst/>
          </a:prstGeom>
          <a:noFill/>
        </p:spPr>
        <p:txBody>
          <a:bodyPr wrap="square" lIns="0" tIns="0" rIns="0" bIns="0" rtlCol="0">
            <a:spAutoFit/>
          </a:bodyPr>
          <a:lstStyle/>
          <a:p>
            <a:pPr algn="l"/>
            <a:r>
              <a:rPr lang="da-DK" sz="1600" b="1">
                <a:solidFill>
                  <a:schemeClr val="tx2"/>
                </a:solidFill>
              </a:rPr>
              <a:t>Forebyggende rådgivningslinjer</a:t>
            </a:r>
          </a:p>
        </p:txBody>
      </p:sp>
      <p:sp>
        <p:nvSpPr>
          <p:cNvPr id="13" name="Tekstfelt 12">
            <a:extLst>
              <a:ext uri="{FF2B5EF4-FFF2-40B4-BE49-F238E27FC236}">
                <a16:creationId xmlns:a16="http://schemas.microsoft.com/office/drawing/2014/main" id="{311EB2FE-33D8-8064-FA89-E1B493820651}"/>
              </a:ext>
            </a:extLst>
          </p:cNvPr>
          <p:cNvSpPr txBox="1"/>
          <p:nvPr/>
        </p:nvSpPr>
        <p:spPr>
          <a:xfrm>
            <a:off x="597013" y="3046168"/>
            <a:ext cx="4026358" cy="246221"/>
          </a:xfrm>
          <a:prstGeom prst="rect">
            <a:avLst/>
          </a:prstGeom>
          <a:noFill/>
        </p:spPr>
        <p:txBody>
          <a:bodyPr wrap="square" lIns="0" tIns="0" rIns="0" bIns="0" rtlCol="0">
            <a:spAutoFit/>
          </a:bodyPr>
          <a:lstStyle/>
          <a:p>
            <a:pPr algn="l"/>
            <a:r>
              <a:rPr lang="da-DK" sz="1600" b="1">
                <a:solidFill>
                  <a:schemeClr val="tx2"/>
                </a:solidFill>
              </a:rPr>
              <a:t>Sundhedskompasset</a:t>
            </a:r>
          </a:p>
        </p:txBody>
      </p:sp>
      <p:sp>
        <p:nvSpPr>
          <p:cNvPr id="14" name="Tekstfelt 13">
            <a:extLst>
              <a:ext uri="{FF2B5EF4-FFF2-40B4-BE49-F238E27FC236}">
                <a16:creationId xmlns:a16="http://schemas.microsoft.com/office/drawing/2014/main" id="{C2F565DE-737D-6A72-9E32-D23FBEC5F333}"/>
              </a:ext>
            </a:extLst>
          </p:cNvPr>
          <p:cNvSpPr txBox="1"/>
          <p:nvPr/>
        </p:nvSpPr>
        <p:spPr>
          <a:xfrm>
            <a:off x="597013" y="4559751"/>
            <a:ext cx="4026358" cy="246221"/>
          </a:xfrm>
          <a:prstGeom prst="rect">
            <a:avLst/>
          </a:prstGeom>
          <a:noFill/>
        </p:spPr>
        <p:txBody>
          <a:bodyPr wrap="square" lIns="0" tIns="0" rIns="0" bIns="0" rtlCol="0">
            <a:spAutoFit/>
          </a:bodyPr>
          <a:lstStyle/>
          <a:p>
            <a:pPr algn="l"/>
            <a:r>
              <a:rPr lang="da-DK" sz="1600" b="1">
                <a:solidFill>
                  <a:schemeClr val="tx2"/>
                </a:solidFill>
              </a:rPr>
              <a:t>Misbrugslinjen</a:t>
            </a:r>
          </a:p>
        </p:txBody>
      </p:sp>
      <p:sp>
        <p:nvSpPr>
          <p:cNvPr id="15" name="Rektangel 14">
            <a:extLst>
              <a:ext uri="{FF2B5EF4-FFF2-40B4-BE49-F238E27FC236}">
                <a16:creationId xmlns:a16="http://schemas.microsoft.com/office/drawing/2014/main" id="{D67689F1-8263-2332-54C5-87D98A67E3CE}"/>
              </a:ext>
            </a:extLst>
          </p:cNvPr>
          <p:cNvSpPr/>
          <p:nvPr/>
        </p:nvSpPr>
        <p:spPr>
          <a:xfrm>
            <a:off x="597013" y="3292389"/>
            <a:ext cx="5014800" cy="11152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6" name="Rektangel 15">
            <a:extLst>
              <a:ext uri="{FF2B5EF4-FFF2-40B4-BE49-F238E27FC236}">
                <a16:creationId xmlns:a16="http://schemas.microsoft.com/office/drawing/2014/main" id="{AF9A089C-949C-E0FF-E43B-138E0AA82615}"/>
              </a:ext>
            </a:extLst>
          </p:cNvPr>
          <p:cNvSpPr/>
          <p:nvPr/>
        </p:nvSpPr>
        <p:spPr>
          <a:xfrm>
            <a:off x="597013" y="4805972"/>
            <a:ext cx="5014800" cy="11152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7" name="Rektangel 16">
            <a:extLst>
              <a:ext uri="{FF2B5EF4-FFF2-40B4-BE49-F238E27FC236}">
                <a16:creationId xmlns:a16="http://schemas.microsoft.com/office/drawing/2014/main" id="{AC5FB57B-8E1E-292F-FBF5-2F4919545ADA}"/>
              </a:ext>
            </a:extLst>
          </p:cNvPr>
          <p:cNvSpPr/>
          <p:nvPr/>
        </p:nvSpPr>
        <p:spPr>
          <a:xfrm>
            <a:off x="597012" y="1669270"/>
            <a:ext cx="2433599" cy="12247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8" name="Rektangel 17">
            <a:extLst>
              <a:ext uri="{FF2B5EF4-FFF2-40B4-BE49-F238E27FC236}">
                <a16:creationId xmlns:a16="http://schemas.microsoft.com/office/drawing/2014/main" id="{884D2471-3F4F-89B0-7176-D2A57FB0EF2E}"/>
              </a:ext>
            </a:extLst>
          </p:cNvPr>
          <p:cNvSpPr/>
          <p:nvPr/>
        </p:nvSpPr>
        <p:spPr>
          <a:xfrm>
            <a:off x="3178213" y="1663739"/>
            <a:ext cx="2433600" cy="12247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9" name="Tekstfelt 18">
            <a:extLst>
              <a:ext uri="{FF2B5EF4-FFF2-40B4-BE49-F238E27FC236}">
                <a16:creationId xmlns:a16="http://schemas.microsoft.com/office/drawing/2014/main" id="{856A515E-F43A-A4A8-9977-4A7FCA6F135F}"/>
              </a:ext>
            </a:extLst>
          </p:cNvPr>
          <p:cNvSpPr txBox="1"/>
          <p:nvPr/>
        </p:nvSpPr>
        <p:spPr>
          <a:xfrm>
            <a:off x="731504" y="1830259"/>
            <a:ext cx="2164614" cy="969496"/>
          </a:xfrm>
          <a:prstGeom prst="rect">
            <a:avLst/>
          </a:prstGeom>
          <a:noFill/>
        </p:spPr>
        <p:txBody>
          <a:bodyPr wrap="square" lIns="0" tIns="0" rIns="0" bIns="0" rtlCol="0">
            <a:spAutoFit/>
          </a:bodyPr>
          <a:lstStyle/>
          <a:p>
            <a:r>
              <a:rPr lang="da-DK" sz="900" b="0" i="0" u="none" strike="noStrike">
                <a:solidFill>
                  <a:schemeClr val="accent1"/>
                </a:solidFill>
                <a:effectLst/>
              </a:rPr>
              <a:t>Med </a:t>
            </a:r>
            <a:r>
              <a:rPr lang="da-DK" sz="900" b="1" i="0" u="none" strike="noStrike">
                <a:solidFill>
                  <a:schemeClr val="accent1"/>
                </a:solidFill>
                <a:effectLst/>
              </a:rPr>
              <a:t>Trivselslinjen</a:t>
            </a:r>
            <a:r>
              <a:rPr lang="da-DK" sz="900" b="0" i="0" u="none" strike="noStrike">
                <a:solidFill>
                  <a:schemeClr val="accent1"/>
                </a:solidFill>
                <a:effectLst/>
              </a:rPr>
              <a:t> har den enkelte medarbejder let adgang til Gjensidiges professionelle rådgivningsteam. Bl.a. hjælp til at tackle private problematikker, før de vokser sig store og går ud over arbejdsindsatsen.</a:t>
            </a:r>
            <a:endParaRPr lang="en-US" sz="900">
              <a:solidFill>
                <a:schemeClr val="accent1"/>
              </a:solidFill>
            </a:endParaRPr>
          </a:p>
          <a:p>
            <a:endParaRPr lang="da-DK" sz="900">
              <a:solidFill>
                <a:schemeClr val="tx2"/>
              </a:solidFill>
              <a:latin typeface="Gjensidige Type Light"/>
            </a:endParaRPr>
          </a:p>
        </p:txBody>
      </p:sp>
      <p:sp>
        <p:nvSpPr>
          <p:cNvPr id="22" name="Tekstfelt 21">
            <a:extLst>
              <a:ext uri="{FF2B5EF4-FFF2-40B4-BE49-F238E27FC236}">
                <a16:creationId xmlns:a16="http://schemas.microsoft.com/office/drawing/2014/main" id="{76067783-F42C-D3C4-9277-F84D00C5092D}"/>
              </a:ext>
            </a:extLst>
          </p:cNvPr>
          <p:cNvSpPr txBox="1"/>
          <p:nvPr/>
        </p:nvSpPr>
        <p:spPr>
          <a:xfrm>
            <a:off x="3277655" y="1837721"/>
            <a:ext cx="2199663" cy="969496"/>
          </a:xfrm>
          <a:prstGeom prst="rect">
            <a:avLst/>
          </a:prstGeom>
          <a:noFill/>
        </p:spPr>
        <p:txBody>
          <a:bodyPr wrap="square" lIns="0" tIns="0" rIns="0" bIns="0" rtlCol="0">
            <a:spAutoFit/>
          </a:bodyPr>
          <a:lstStyle/>
          <a:p>
            <a:r>
              <a:rPr lang="da-DK" sz="900" b="0" i="0" u="none" strike="noStrike">
                <a:solidFill>
                  <a:schemeClr val="accent1"/>
                </a:solidFill>
                <a:effectLst/>
              </a:rPr>
              <a:t>Med </a:t>
            </a:r>
            <a:r>
              <a:rPr lang="da-DK" sz="900" b="1" i="0" u="none" strike="noStrike">
                <a:solidFill>
                  <a:schemeClr val="accent1"/>
                </a:solidFill>
                <a:effectLst/>
              </a:rPr>
              <a:t>Livsstilslinjen</a:t>
            </a:r>
            <a:r>
              <a:rPr lang="da-DK" sz="900" b="0" i="0" u="none" strike="noStrike">
                <a:solidFill>
                  <a:schemeClr val="accent1"/>
                </a:solidFill>
                <a:effectLst/>
              </a:rPr>
              <a:t> kan medarbejdere få rådgivning og sparring til fysiske livsstilsændringer fx ændring af kost- og motionsvaner, rygestop, alkoholforbrug, søvnkvalitet eller inspiration til øvelser målrettet smerter i bevægeapparatet.</a:t>
            </a:r>
            <a:r>
              <a:rPr lang="en-US" sz="900" b="0" i="0">
                <a:solidFill>
                  <a:schemeClr val="accent1"/>
                </a:solidFill>
                <a:effectLst/>
              </a:rPr>
              <a:t>​</a:t>
            </a:r>
          </a:p>
          <a:p>
            <a:endParaRPr lang="da-DK" sz="900">
              <a:solidFill>
                <a:schemeClr val="tx2"/>
              </a:solidFill>
              <a:latin typeface="Gjensidige Type Light" pitchFamily="2" charset="0"/>
            </a:endParaRPr>
          </a:p>
        </p:txBody>
      </p:sp>
      <p:sp>
        <p:nvSpPr>
          <p:cNvPr id="23" name="Tekstfelt 22">
            <a:extLst>
              <a:ext uri="{FF2B5EF4-FFF2-40B4-BE49-F238E27FC236}">
                <a16:creationId xmlns:a16="http://schemas.microsoft.com/office/drawing/2014/main" id="{2D7473F5-10A3-8769-0AC6-1EADA1FDBC8E}"/>
              </a:ext>
            </a:extLst>
          </p:cNvPr>
          <p:cNvSpPr txBox="1"/>
          <p:nvPr/>
        </p:nvSpPr>
        <p:spPr>
          <a:xfrm>
            <a:off x="731504" y="5017335"/>
            <a:ext cx="4389188" cy="969496"/>
          </a:xfrm>
          <a:prstGeom prst="rect">
            <a:avLst/>
          </a:prstGeom>
          <a:noFill/>
        </p:spPr>
        <p:txBody>
          <a:bodyPr wrap="square" lIns="0" tIns="0" rIns="0" bIns="0" rtlCol="0">
            <a:spAutoFit/>
          </a:bodyPr>
          <a:lstStyle/>
          <a:p>
            <a:r>
              <a:rPr lang="da-DK" sz="900" b="0" i="0" u="none" strike="noStrike">
                <a:solidFill>
                  <a:srgbClr val="090C33"/>
                </a:solidFill>
                <a:effectLst/>
                <a:latin typeface="Gjensidige Type" pitchFamily="2" charset="0"/>
              </a:rPr>
              <a:t>Medarbejderne og familiemedlemmer kan få anonym vejledning og rådgivning omkring problemstillinger og udfordringer ved at være i eller tæt på en relation med misbrug, herunder også mistanke om misbrug/overforbrug. Linjen vil alene have til formål at rådgive og vejlede om misbrug (fx alkohol, hash, kokain, medicin, ludomani). Det er også muligt at få vejledning indenfor </a:t>
            </a:r>
            <a:r>
              <a:rPr lang="da-DK" sz="900" b="0" i="0" u="none" strike="noStrike" err="1">
                <a:solidFill>
                  <a:srgbClr val="090C33"/>
                </a:solidFill>
                <a:effectLst/>
                <a:latin typeface="Gjensidige Type" pitchFamily="2" charset="0"/>
              </a:rPr>
              <a:t>shopaholicism</a:t>
            </a:r>
            <a:r>
              <a:rPr lang="da-DK" sz="900" b="0" i="0" u="none" strike="noStrike">
                <a:solidFill>
                  <a:srgbClr val="090C33"/>
                </a:solidFill>
                <a:effectLst/>
                <a:latin typeface="Gjensidige Type" pitchFamily="2" charset="0"/>
              </a:rPr>
              <a:t>, som ikke er dækket af forsikringen.</a:t>
            </a:r>
            <a:r>
              <a:rPr lang="da-DK" sz="900" b="0" i="0">
                <a:solidFill>
                  <a:srgbClr val="000000"/>
                </a:solidFill>
                <a:effectLst/>
                <a:latin typeface="Gjensidige Type" pitchFamily="2" charset="0"/>
              </a:rPr>
              <a:t>​</a:t>
            </a:r>
            <a:endParaRPr lang="da-DK" sz="900">
              <a:solidFill>
                <a:schemeClr val="tx2"/>
              </a:solidFill>
            </a:endParaRPr>
          </a:p>
          <a:p>
            <a:pPr algn="l"/>
            <a:r>
              <a:rPr lang="da-DK" sz="900" b="0" i="0" u="none" strike="noStrike">
                <a:solidFill>
                  <a:srgbClr val="090C33"/>
                </a:solidFill>
                <a:effectLst/>
                <a:latin typeface="Gjensidige Type" pitchFamily="2" charset="0"/>
              </a:rPr>
              <a:t> </a:t>
            </a:r>
            <a:endParaRPr lang="da-DK" sz="900">
              <a:solidFill>
                <a:schemeClr val="tx2"/>
              </a:solidFill>
            </a:endParaRPr>
          </a:p>
        </p:txBody>
      </p:sp>
      <p:sp>
        <p:nvSpPr>
          <p:cNvPr id="28" name="Tekstfelt 14">
            <a:extLst>
              <a:ext uri="{FF2B5EF4-FFF2-40B4-BE49-F238E27FC236}">
                <a16:creationId xmlns:a16="http://schemas.microsoft.com/office/drawing/2014/main" id="{221FBD20-3447-EB8A-6204-4A0E23D05B77}"/>
              </a:ext>
            </a:extLst>
          </p:cNvPr>
          <p:cNvSpPr txBox="1"/>
          <p:nvPr/>
        </p:nvSpPr>
        <p:spPr>
          <a:xfrm rot="2871225">
            <a:off x="5444796" y="5985867"/>
            <a:ext cx="432048" cy="246221"/>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a-DK" sz="800">
                <a:solidFill>
                  <a:schemeClr val="tx2"/>
                </a:solidFill>
              </a:rPr>
              <a:t>UNIKT TILBUD</a:t>
            </a:r>
          </a:p>
        </p:txBody>
      </p:sp>
      <p:sp>
        <p:nvSpPr>
          <p:cNvPr id="29" name="Grafik 15" descr="Mærke kontur">
            <a:extLst>
              <a:ext uri="{FF2B5EF4-FFF2-40B4-BE49-F238E27FC236}">
                <a16:creationId xmlns:a16="http://schemas.microsoft.com/office/drawing/2014/main" id="{71AD2F8C-2732-0B99-4490-D4524AD4224F}"/>
              </a:ext>
            </a:extLst>
          </p:cNvPr>
          <p:cNvSpPr/>
          <p:nvPr/>
        </p:nvSpPr>
        <p:spPr>
          <a:xfrm>
            <a:off x="5316476" y="5662523"/>
            <a:ext cx="666861" cy="707887"/>
          </a:xfrm>
          <a:custGeom>
            <a:avLst/>
            <a:gdLst>
              <a:gd name="connsiteX0" fmla="*/ 656017 w 666861"/>
              <a:gd name="connsiteY0" fmla="*/ 427470 h 707887"/>
              <a:gd name="connsiteX1" fmla="*/ 386136 w 666861"/>
              <a:gd name="connsiteY1" fmla="*/ 157665 h 707887"/>
              <a:gd name="connsiteX2" fmla="*/ 359152 w 666861"/>
              <a:gd name="connsiteY2" fmla="*/ 146101 h 707887"/>
              <a:gd name="connsiteX3" fmla="*/ 181825 w 666861"/>
              <a:gd name="connsiteY3" fmla="*/ 146101 h 707887"/>
              <a:gd name="connsiteX4" fmla="*/ 174662 w 666861"/>
              <a:gd name="connsiteY4" fmla="*/ 146463 h 707887"/>
              <a:gd name="connsiteX5" fmla="*/ 126427 w 666861"/>
              <a:gd name="connsiteY5" fmla="*/ 107001 h 707887"/>
              <a:gd name="connsiteX6" fmla="*/ 62000 w 666861"/>
              <a:gd name="connsiteY6" fmla="*/ 94123 h 707887"/>
              <a:gd name="connsiteX7" fmla="*/ 23900 w 666861"/>
              <a:gd name="connsiteY7" fmla="*/ 52604 h 707887"/>
              <a:gd name="connsiteX8" fmla="*/ 18995 w 666861"/>
              <a:gd name="connsiteY8" fmla="*/ 8474 h 707887"/>
              <a:gd name="connsiteX9" fmla="*/ 8474 w 666861"/>
              <a:gd name="connsiteY9" fmla="*/ 59 h 707887"/>
              <a:gd name="connsiteX10" fmla="*/ 59 w 666861"/>
              <a:gd name="connsiteY10" fmla="*/ 10579 h 707887"/>
              <a:gd name="connsiteX11" fmla="*/ 4964 w 666861"/>
              <a:gd name="connsiteY11" fmla="*/ 54709 h 707887"/>
              <a:gd name="connsiteX12" fmla="*/ 58228 w 666861"/>
              <a:gd name="connsiteY12" fmla="*/ 112811 h 707887"/>
              <a:gd name="connsiteX13" fmla="*/ 122646 w 666861"/>
              <a:gd name="connsiteY13" fmla="*/ 125689 h 707887"/>
              <a:gd name="connsiteX14" fmla="*/ 155717 w 666861"/>
              <a:gd name="connsiteY14" fmla="*/ 150759 h 707887"/>
              <a:gd name="connsiteX15" fmla="*/ 104672 w 666861"/>
              <a:gd name="connsiteY15" fmla="*/ 223197 h 707887"/>
              <a:gd name="connsiteX16" fmla="*/ 104672 w 666861"/>
              <a:gd name="connsiteY16" fmla="*/ 399523 h 707887"/>
              <a:gd name="connsiteX17" fmla="*/ 116236 w 666861"/>
              <a:gd name="connsiteY17" fmla="*/ 426508 h 707887"/>
              <a:gd name="connsiteX18" fmla="*/ 386079 w 666861"/>
              <a:gd name="connsiteY18" fmla="*/ 696322 h 707887"/>
              <a:gd name="connsiteX19" fmla="*/ 440374 w 666861"/>
              <a:gd name="connsiteY19" fmla="*/ 696958 h 707887"/>
              <a:gd name="connsiteX20" fmla="*/ 441009 w 666861"/>
              <a:gd name="connsiteY20" fmla="*/ 696322 h 707887"/>
              <a:gd name="connsiteX21" fmla="*/ 656017 w 666861"/>
              <a:gd name="connsiteY21" fmla="*/ 481438 h 707887"/>
              <a:gd name="connsiteX22" fmla="*/ 656017 w 666861"/>
              <a:gd name="connsiteY22" fmla="*/ 427470 h 707887"/>
              <a:gd name="connsiteX23" fmla="*/ 642549 w 666861"/>
              <a:gd name="connsiteY23" fmla="*/ 467960 h 707887"/>
              <a:gd name="connsiteX24" fmla="*/ 427598 w 666861"/>
              <a:gd name="connsiteY24" fmla="*/ 682845 h 707887"/>
              <a:gd name="connsiteX25" fmla="*/ 400234 w 666861"/>
              <a:gd name="connsiteY25" fmla="*/ 683474 h 707887"/>
              <a:gd name="connsiteX26" fmla="*/ 399604 w 666861"/>
              <a:gd name="connsiteY26" fmla="*/ 682845 h 707887"/>
              <a:gd name="connsiteX27" fmla="*/ 129761 w 666861"/>
              <a:gd name="connsiteY27" fmla="*/ 413068 h 707887"/>
              <a:gd name="connsiteX28" fmla="*/ 129285 w 666861"/>
              <a:gd name="connsiteY28" fmla="*/ 412592 h 707887"/>
              <a:gd name="connsiteX29" fmla="*/ 128809 w 666861"/>
              <a:gd name="connsiteY29" fmla="*/ 412173 h 707887"/>
              <a:gd name="connsiteX30" fmla="*/ 123751 w 666861"/>
              <a:gd name="connsiteY30" fmla="*/ 399523 h 707887"/>
              <a:gd name="connsiteX31" fmla="*/ 123751 w 666861"/>
              <a:gd name="connsiteY31" fmla="*/ 223187 h 707887"/>
              <a:gd name="connsiteX32" fmla="*/ 161270 w 666861"/>
              <a:gd name="connsiteY32" fmla="*/ 168971 h 707887"/>
              <a:gd name="connsiteX33" fmla="*/ 165956 w 666861"/>
              <a:gd name="connsiteY33" fmla="*/ 192374 h 707887"/>
              <a:gd name="connsiteX34" fmla="*/ 157574 w 666861"/>
              <a:gd name="connsiteY34" fmla="*/ 198517 h 707887"/>
              <a:gd name="connsiteX35" fmla="*/ 157640 w 666861"/>
              <a:gd name="connsiteY35" fmla="*/ 252398 h 707887"/>
              <a:gd name="connsiteX36" fmla="*/ 211521 w 666861"/>
              <a:gd name="connsiteY36" fmla="*/ 252334 h 707887"/>
              <a:gd name="connsiteX37" fmla="*/ 211455 w 666861"/>
              <a:gd name="connsiteY37" fmla="*/ 198452 h 707887"/>
              <a:gd name="connsiteX38" fmla="*/ 184530 w 666861"/>
              <a:gd name="connsiteY38" fmla="*/ 187325 h 707887"/>
              <a:gd name="connsiteX39" fmla="*/ 184387 w 666861"/>
              <a:gd name="connsiteY39" fmla="*/ 187325 h 707887"/>
              <a:gd name="connsiteX40" fmla="*/ 179958 w 666861"/>
              <a:gd name="connsiteY40" fmla="*/ 165189 h 707887"/>
              <a:gd name="connsiteX41" fmla="*/ 181806 w 666861"/>
              <a:gd name="connsiteY41" fmla="*/ 165104 h 707887"/>
              <a:gd name="connsiteX42" fmla="*/ 359152 w 666861"/>
              <a:gd name="connsiteY42" fmla="*/ 165104 h 707887"/>
              <a:gd name="connsiteX43" fmla="*/ 372658 w 666861"/>
              <a:gd name="connsiteY43" fmla="*/ 171085 h 707887"/>
              <a:gd name="connsiteX44" fmla="*/ 642501 w 666861"/>
              <a:gd name="connsiteY44" fmla="*/ 440900 h 707887"/>
              <a:gd name="connsiteX45" fmla="*/ 642501 w 666861"/>
              <a:gd name="connsiteY45" fmla="*/ 467913 h 707887"/>
              <a:gd name="connsiteX46" fmla="*/ 188292 w 666861"/>
              <a:gd name="connsiteY46" fmla="*/ 206775 h 707887"/>
              <a:gd name="connsiteX47" fmla="*/ 203583 w 666861"/>
              <a:gd name="connsiteY47" fmla="*/ 229233 h 707887"/>
              <a:gd name="connsiteX48" fmla="*/ 181125 w 666861"/>
              <a:gd name="connsiteY48" fmla="*/ 244525 h 707887"/>
              <a:gd name="connsiteX49" fmla="*/ 165833 w 666861"/>
              <a:gd name="connsiteY49" fmla="*/ 222066 h 707887"/>
              <a:gd name="connsiteX50" fmla="*/ 170138 w 666861"/>
              <a:gd name="connsiteY50" fmla="*/ 213129 h 707887"/>
              <a:gd name="connsiteX51" fmla="*/ 171700 w 666861"/>
              <a:gd name="connsiteY51" fmla="*/ 220949 h 707887"/>
              <a:gd name="connsiteX52" fmla="*/ 181025 w 666861"/>
              <a:gd name="connsiteY52" fmla="*/ 228569 h 707887"/>
              <a:gd name="connsiteX53" fmla="*/ 182930 w 666861"/>
              <a:gd name="connsiteY53" fmla="*/ 228388 h 707887"/>
              <a:gd name="connsiteX54" fmla="*/ 190397 w 666861"/>
              <a:gd name="connsiteY54" fmla="*/ 217177 h 70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66861" h="707887">
                <a:moveTo>
                  <a:pt x="656017" y="427470"/>
                </a:moveTo>
                <a:lnTo>
                  <a:pt x="386136" y="157665"/>
                </a:lnTo>
                <a:cubicBezTo>
                  <a:pt x="379051" y="150354"/>
                  <a:pt x="369331" y="146189"/>
                  <a:pt x="359152" y="146101"/>
                </a:cubicBezTo>
                <a:lnTo>
                  <a:pt x="181825" y="146101"/>
                </a:lnTo>
                <a:cubicBezTo>
                  <a:pt x="179405" y="146101"/>
                  <a:pt x="177062" y="146244"/>
                  <a:pt x="174662" y="146463"/>
                </a:cubicBezTo>
                <a:cubicBezTo>
                  <a:pt x="166134" y="126115"/>
                  <a:pt x="148061" y="111329"/>
                  <a:pt x="126427" y="107001"/>
                </a:cubicBezTo>
                <a:lnTo>
                  <a:pt x="62000" y="94123"/>
                </a:lnTo>
                <a:cubicBezTo>
                  <a:pt x="41583" y="90110"/>
                  <a:pt x="26148" y="73289"/>
                  <a:pt x="23900" y="52604"/>
                </a:cubicBezTo>
                <a:lnTo>
                  <a:pt x="18995" y="8474"/>
                </a:lnTo>
                <a:cubicBezTo>
                  <a:pt x="18414" y="3245"/>
                  <a:pt x="13704" y="-522"/>
                  <a:pt x="8474" y="59"/>
                </a:cubicBezTo>
                <a:cubicBezTo>
                  <a:pt x="3245" y="640"/>
                  <a:pt x="-522" y="5350"/>
                  <a:pt x="59" y="10579"/>
                </a:cubicBezTo>
                <a:lnTo>
                  <a:pt x="4964" y="54709"/>
                </a:lnTo>
                <a:cubicBezTo>
                  <a:pt x="8101" y="83641"/>
                  <a:pt x="29677" y="107177"/>
                  <a:pt x="58228" y="112811"/>
                </a:cubicBezTo>
                <a:lnTo>
                  <a:pt x="122646" y="125689"/>
                </a:lnTo>
                <a:cubicBezTo>
                  <a:pt x="136929" y="128536"/>
                  <a:pt x="149117" y="137776"/>
                  <a:pt x="155717" y="150759"/>
                </a:cubicBezTo>
                <a:cubicBezTo>
                  <a:pt x="125181" y="161794"/>
                  <a:pt x="104791" y="190729"/>
                  <a:pt x="104672" y="223197"/>
                </a:cubicBezTo>
                <a:lnTo>
                  <a:pt x="104672" y="399523"/>
                </a:lnTo>
                <a:cubicBezTo>
                  <a:pt x="104386" y="409778"/>
                  <a:pt x="108614" y="419642"/>
                  <a:pt x="116236" y="426508"/>
                </a:cubicBezTo>
                <a:lnTo>
                  <a:pt x="386079" y="696322"/>
                </a:lnTo>
                <a:cubicBezTo>
                  <a:pt x="400897" y="711491"/>
                  <a:pt x="425206" y="711776"/>
                  <a:pt x="440374" y="696958"/>
                </a:cubicBezTo>
                <a:cubicBezTo>
                  <a:pt x="440588" y="696748"/>
                  <a:pt x="440800" y="696537"/>
                  <a:pt x="441009" y="696322"/>
                </a:cubicBezTo>
                <a:lnTo>
                  <a:pt x="656017" y="481438"/>
                </a:lnTo>
                <a:cubicBezTo>
                  <a:pt x="670476" y="466355"/>
                  <a:pt x="670476" y="442553"/>
                  <a:pt x="656017" y="427470"/>
                </a:cubicBezTo>
                <a:close/>
                <a:moveTo>
                  <a:pt x="642549" y="467960"/>
                </a:moveTo>
                <a:lnTo>
                  <a:pt x="427598" y="682845"/>
                </a:lnTo>
                <a:cubicBezTo>
                  <a:pt x="420215" y="690575"/>
                  <a:pt x="407964" y="690857"/>
                  <a:pt x="400234" y="683474"/>
                </a:cubicBezTo>
                <a:cubicBezTo>
                  <a:pt x="400019" y="683269"/>
                  <a:pt x="399809" y="683059"/>
                  <a:pt x="399604" y="682845"/>
                </a:cubicBezTo>
                <a:lnTo>
                  <a:pt x="129761" y="413068"/>
                </a:lnTo>
                <a:lnTo>
                  <a:pt x="129285" y="412592"/>
                </a:lnTo>
                <a:lnTo>
                  <a:pt x="128809" y="412173"/>
                </a:lnTo>
                <a:cubicBezTo>
                  <a:pt x="125372" y="408886"/>
                  <a:pt x="123527" y="404273"/>
                  <a:pt x="123751" y="399523"/>
                </a:cubicBezTo>
                <a:lnTo>
                  <a:pt x="123751" y="223187"/>
                </a:lnTo>
                <a:cubicBezTo>
                  <a:pt x="123843" y="199095"/>
                  <a:pt x="138756" y="177546"/>
                  <a:pt x="161270" y="168971"/>
                </a:cubicBezTo>
                <a:lnTo>
                  <a:pt x="165956" y="192374"/>
                </a:lnTo>
                <a:cubicBezTo>
                  <a:pt x="162891" y="194022"/>
                  <a:pt x="160070" y="196090"/>
                  <a:pt x="157574" y="198517"/>
                </a:cubicBezTo>
                <a:cubicBezTo>
                  <a:pt x="142713" y="213414"/>
                  <a:pt x="142743" y="237537"/>
                  <a:pt x="157640" y="252398"/>
                </a:cubicBezTo>
                <a:cubicBezTo>
                  <a:pt x="172536" y="267260"/>
                  <a:pt x="196660" y="267231"/>
                  <a:pt x="211521" y="252334"/>
                </a:cubicBezTo>
                <a:cubicBezTo>
                  <a:pt x="226382" y="237436"/>
                  <a:pt x="226352" y="213313"/>
                  <a:pt x="211455" y="198452"/>
                </a:cubicBezTo>
                <a:cubicBezTo>
                  <a:pt x="204308" y="191322"/>
                  <a:pt x="194624" y="187321"/>
                  <a:pt x="184530" y="187325"/>
                </a:cubicBezTo>
                <a:lnTo>
                  <a:pt x="184387" y="187325"/>
                </a:lnTo>
                <a:lnTo>
                  <a:pt x="179958" y="165189"/>
                </a:lnTo>
                <a:cubicBezTo>
                  <a:pt x="180577" y="165189"/>
                  <a:pt x="181187" y="165104"/>
                  <a:pt x="181806" y="165104"/>
                </a:cubicBezTo>
                <a:lnTo>
                  <a:pt x="359152" y="165104"/>
                </a:lnTo>
                <a:cubicBezTo>
                  <a:pt x="364277" y="165190"/>
                  <a:pt x="369149" y="167348"/>
                  <a:pt x="372658" y="171085"/>
                </a:cubicBezTo>
                <a:lnTo>
                  <a:pt x="642501" y="440900"/>
                </a:lnTo>
                <a:cubicBezTo>
                  <a:pt x="649499" y="448545"/>
                  <a:pt x="649499" y="460268"/>
                  <a:pt x="642501" y="467913"/>
                </a:cubicBezTo>
                <a:close/>
                <a:moveTo>
                  <a:pt x="188292" y="206775"/>
                </a:moveTo>
                <a:cubicBezTo>
                  <a:pt x="198716" y="208755"/>
                  <a:pt x="205562" y="218809"/>
                  <a:pt x="203583" y="229233"/>
                </a:cubicBezTo>
                <a:cubicBezTo>
                  <a:pt x="201603" y="239659"/>
                  <a:pt x="191549" y="246504"/>
                  <a:pt x="181125" y="244525"/>
                </a:cubicBezTo>
                <a:cubicBezTo>
                  <a:pt x="170700" y="242546"/>
                  <a:pt x="163854" y="232490"/>
                  <a:pt x="165833" y="222066"/>
                </a:cubicBezTo>
                <a:cubicBezTo>
                  <a:pt x="166461" y="218762"/>
                  <a:pt x="167945" y="215679"/>
                  <a:pt x="170138" y="213129"/>
                </a:cubicBezTo>
                <a:lnTo>
                  <a:pt x="171700" y="220949"/>
                </a:lnTo>
                <a:cubicBezTo>
                  <a:pt x="172605" y="225381"/>
                  <a:pt x="176501" y="228565"/>
                  <a:pt x="181025" y="228569"/>
                </a:cubicBezTo>
                <a:cubicBezTo>
                  <a:pt x="181664" y="228571"/>
                  <a:pt x="182302" y="228510"/>
                  <a:pt x="182930" y="228388"/>
                </a:cubicBezTo>
                <a:cubicBezTo>
                  <a:pt x="188087" y="227354"/>
                  <a:pt x="191431" y="222335"/>
                  <a:pt x="190397" y="217177"/>
                </a:cubicBezTo>
                <a:close/>
              </a:path>
            </a:pathLst>
          </a:custGeom>
          <a:solidFill>
            <a:srgbClr val="000000"/>
          </a:solid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a-DK"/>
          </a:p>
        </p:txBody>
      </p:sp>
      <p:sp>
        <p:nvSpPr>
          <p:cNvPr id="21" name="Tekstfelt 20">
            <a:extLst>
              <a:ext uri="{FF2B5EF4-FFF2-40B4-BE49-F238E27FC236}">
                <a16:creationId xmlns:a16="http://schemas.microsoft.com/office/drawing/2014/main" id="{83C13AAD-3EE2-A72A-BD9E-7E2FBC5B81F2}"/>
              </a:ext>
            </a:extLst>
          </p:cNvPr>
          <p:cNvSpPr txBox="1"/>
          <p:nvPr/>
        </p:nvSpPr>
        <p:spPr>
          <a:xfrm>
            <a:off x="646266" y="3390201"/>
            <a:ext cx="4965547" cy="861774"/>
          </a:xfrm>
          <a:prstGeom prst="rect">
            <a:avLst/>
          </a:prstGeom>
          <a:noFill/>
        </p:spPr>
        <p:txBody>
          <a:bodyPr wrap="square">
            <a:spAutoFit/>
          </a:bodyPr>
          <a:lstStyle/>
          <a:p>
            <a:pPr marL="0" marR="0" lvl="0" indent="0" algn="l" defTabSz="914400" rtl="0" eaLnBrk="1" fontAlgn="auto" latinLnBrk="0" hangingPunct="1">
              <a:lnSpc>
                <a:spcPts val="1200"/>
              </a:lnSpc>
              <a:spcBef>
                <a:spcPts val="1200"/>
              </a:spcBef>
              <a:spcAft>
                <a:spcPts val="0"/>
              </a:spcAft>
              <a:buClrTx/>
              <a:buSzTx/>
              <a:buFontTx/>
              <a:buNone/>
              <a:tabLst/>
              <a:defRPr/>
            </a:pPr>
            <a:r>
              <a:rPr kumimoji="0" lang="da-DK"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Medarbejderen kan logge ind eller ringe til os om stort set alt, der handler om deres egen eller nærmestes sygdomsforløb. Det er ikke et krav, at skaden er omfattet af sundhedsforsikringen.​ Vi giver den nødvendige vejledning og rådgivning i forbindelse med forestående og/eller igangværende behandlingsforløb i sundhedsvæsnet. Der ydes vejledning og rådgivning indenfor:​ Undersøgelse og behandling</a:t>
            </a:r>
            <a:r>
              <a:rPr kumimoji="0" lang="en-US"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a:t>
            </a:r>
            <a:r>
              <a:rPr kumimoji="0" lang="da-DK"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 forebyggelse </a:t>
            </a:r>
            <a:r>
              <a:rPr kumimoji="0" lang="en-US"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a:t>
            </a:r>
            <a:r>
              <a:rPr kumimoji="0" lang="da-DK"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samt klage og erstatning.</a:t>
            </a:r>
          </a:p>
        </p:txBody>
      </p:sp>
    </p:spTree>
    <p:extLst>
      <p:ext uri="{BB962C8B-B14F-4D97-AF65-F5344CB8AC3E}">
        <p14:creationId xmlns:p14="http://schemas.microsoft.com/office/powerpoint/2010/main" val="38070906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a:extLst>
              <a:ext uri="{FF2B5EF4-FFF2-40B4-BE49-F238E27FC236}">
                <a16:creationId xmlns:a16="http://schemas.microsoft.com/office/drawing/2014/main" id="{D813972D-6DFD-A746-5ACE-A3148D0770BF}"/>
              </a:ext>
            </a:extLst>
          </p:cNvPr>
          <p:cNvPicPr>
            <a:picLocks noChangeAspect="1"/>
          </p:cNvPicPr>
          <p:nvPr>
            <p:custDataLst>
              <p:tags r:id="rId1"/>
            </p:custDataLst>
          </p:nvPr>
        </p:nvPicPr>
        <p:blipFill rotWithShape="1">
          <a:blip r:embed="rId3">
            <a:extLst>
              <a:ext uri="{28A0092B-C50C-407E-A947-70E740481C1C}">
                <a14:useLocalDpi xmlns:a14="http://schemas.microsoft.com/office/drawing/2010/main" val="0"/>
              </a:ext>
            </a:extLst>
          </a:blip>
          <a:srcRect t="8229" b="8229"/>
          <a:stretch/>
        </p:blipFill>
        <p:spPr>
          <a:xfrm>
            <a:off x="-1" y="0"/>
            <a:ext cx="12316690" cy="6858000"/>
          </a:xfrm>
          <a:prstGeom prst="rect">
            <a:avLst/>
          </a:prstGeom>
        </p:spPr>
      </p:pic>
      <p:sp>
        <p:nvSpPr>
          <p:cNvPr id="2" name="Pladsholder til sidefod 1">
            <a:extLst>
              <a:ext uri="{FF2B5EF4-FFF2-40B4-BE49-F238E27FC236}">
                <a16:creationId xmlns:a16="http://schemas.microsoft.com/office/drawing/2014/main" id="{8139D237-B415-B4A2-6DD4-40E2118F0DC0}"/>
              </a:ext>
            </a:extLst>
          </p:cNvPr>
          <p:cNvSpPr>
            <a:spLocks noGrp="1"/>
          </p:cNvSpPr>
          <p:nvPr>
            <p:ph type="ftr" sz="quarter" idx="16"/>
          </p:nvPr>
        </p:nvSpPr>
        <p:spPr/>
        <p:txBody>
          <a:bodyPr/>
          <a:lstStyle/>
          <a:p>
            <a:r>
              <a:rPr lang="da-DK"/>
              <a:t>Gjensidige Forsikring Group</a:t>
            </a:r>
          </a:p>
        </p:txBody>
      </p:sp>
      <p:sp>
        <p:nvSpPr>
          <p:cNvPr id="3" name="Pladsholder til slidenummer 2">
            <a:extLst>
              <a:ext uri="{FF2B5EF4-FFF2-40B4-BE49-F238E27FC236}">
                <a16:creationId xmlns:a16="http://schemas.microsoft.com/office/drawing/2014/main" id="{D91147EF-613E-6DAF-CCC7-120072535001}"/>
              </a:ext>
            </a:extLst>
          </p:cNvPr>
          <p:cNvSpPr>
            <a:spLocks noGrp="1"/>
          </p:cNvSpPr>
          <p:nvPr>
            <p:ph type="sldNum" sz="quarter" idx="17"/>
          </p:nvPr>
        </p:nvSpPr>
        <p:spPr/>
        <p:txBody>
          <a:bodyPr/>
          <a:lstStyle/>
          <a:p>
            <a:fld id="{23AA811B-2EBD-4900-905E-5BE206449611}" type="slidenum">
              <a:rPr lang="da-DK" smtClean="0"/>
              <a:pPr/>
              <a:t>7</a:t>
            </a:fld>
            <a:endParaRPr lang="da-DK"/>
          </a:p>
        </p:txBody>
      </p:sp>
      <p:sp>
        <p:nvSpPr>
          <p:cNvPr id="4" name="Pladsholder til tekst 3">
            <a:extLst>
              <a:ext uri="{FF2B5EF4-FFF2-40B4-BE49-F238E27FC236}">
                <a16:creationId xmlns:a16="http://schemas.microsoft.com/office/drawing/2014/main" id="{21B56855-DF64-2B3C-74CE-3B76294DAA5E}"/>
              </a:ext>
            </a:extLst>
          </p:cNvPr>
          <p:cNvSpPr>
            <a:spLocks noGrp="1"/>
          </p:cNvSpPr>
          <p:nvPr>
            <p:ph type="body" sz="quarter" idx="10"/>
          </p:nvPr>
        </p:nvSpPr>
        <p:spPr>
          <a:xfrm>
            <a:off x="1063481" y="1455999"/>
            <a:ext cx="11684570" cy="4100979"/>
          </a:xfrm>
        </p:spPr>
        <p:txBody>
          <a:bodyPr vert="horz" lIns="0" tIns="0" rIns="0" bIns="0" rtlCol="0" anchor="t">
            <a:noAutofit/>
          </a:bodyPr>
          <a:lstStyle/>
          <a:p>
            <a:r>
              <a:rPr lang="da-DK" sz="7200" dirty="0">
                <a:solidFill>
                  <a:schemeClr val="accent2"/>
                </a:solidFill>
              </a:rPr>
              <a:t>Tilvalg</a:t>
            </a:r>
          </a:p>
        </p:txBody>
      </p:sp>
    </p:spTree>
    <p:extLst>
      <p:ext uri="{BB962C8B-B14F-4D97-AF65-F5344CB8AC3E}">
        <p14:creationId xmlns:p14="http://schemas.microsoft.com/office/powerpoint/2010/main" val="64652766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5938A0-138B-B526-1912-C2CF51342B25}"/>
              </a:ext>
            </a:extLst>
          </p:cNvPr>
          <p:cNvSpPr>
            <a:spLocks noGrp="1"/>
          </p:cNvSpPr>
          <p:nvPr>
            <p:ph type="title"/>
          </p:nvPr>
        </p:nvSpPr>
        <p:spPr/>
        <p:txBody>
          <a:bodyPr/>
          <a:lstStyle/>
          <a:p>
            <a:r>
              <a:rPr lang="en-GB" dirty="0" err="1"/>
              <a:t>Udvid</a:t>
            </a:r>
            <a:r>
              <a:rPr lang="en-GB" dirty="0"/>
              <a:t> </a:t>
            </a:r>
            <a:r>
              <a:rPr lang="en-GB" dirty="0" err="1"/>
              <a:t>sundhedsforsikringen</a:t>
            </a:r>
            <a:r>
              <a:rPr lang="en-GB" dirty="0"/>
              <a:t> </a:t>
            </a:r>
            <a:r>
              <a:rPr lang="en-GB" dirty="0" err="1"/>
              <a:t>til</a:t>
            </a:r>
            <a:r>
              <a:rPr lang="en-GB" dirty="0"/>
              <a:t> dine </a:t>
            </a:r>
            <a:r>
              <a:rPr lang="en-GB" dirty="0" err="1"/>
              <a:t>medarbejdere</a:t>
            </a:r>
            <a:endParaRPr lang="en-GB" dirty="0"/>
          </a:p>
        </p:txBody>
      </p:sp>
      <p:sp>
        <p:nvSpPr>
          <p:cNvPr id="3" name="Pladsholder til indhold 2">
            <a:extLst>
              <a:ext uri="{FF2B5EF4-FFF2-40B4-BE49-F238E27FC236}">
                <a16:creationId xmlns:a16="http://schemas.microsoft.com/office/drawing/2014/main" id="{624C64C6-187B-FDD8-7E5F-0FD2E5336F15}"/>
              </a:ext>
            </a:extLst>
          </p:cNvPr>
          <p:cNvSpPr>
            <a:spLocks noGrp="1"/>
          </p:cNvSpPr>
          <p:nvPr>
            <p:ph idx="1"/>
          </p:nvPr>
        </p:nvSpPr>
        <p:spPr/>
        <p:txBody>
          <a:bodyPr/>
          <a:lstStyle/>
          <a:p>
            <a:pPr marL="0" indent="0">
              <a:buNone/>
            </a:pPr>
            <a:r>
              <a:rPr lang="en-GB" dirty="0"/>
              <a:t>Du </a:t>
            </a:r>
            <a:r>
              <a:rPr lang="en-GB" dirty="0" err="1"/>
              <a:t>kan</a:t>
            </a:r>
            <a:r>
              <a:rPr lang="en-GB" dirty="0"/>
              <a:t> </a:t>
            </a:r>
            <a:r>
              <a:rPr lang="en-GB" dirty="0" err="1"/>
              <a:t>udvide</a:t>
            </a:r>
            <a:r>
              <a:rPr lang="en-GB" dirty="0"/>
              <a:t> </a:t>
            </a:r>
            <a:r>
              <a:rPr lang="en-GB" dirty="0" err="1"/>
              <a:t>sundhedsforsikringen</a:t>
            </a:r>
            <a:r>
              <a:rPr lang="en-GB" dirty="0"/>
              <a:t> med </a:t>
            </a:r>
            <a:r>
              <a:rPr lang="en-GB" dirty="0" err="1"/>
              <a:t>én</a:t>
            </a:r>
            <a:r>
              <a:rPr lang="en-GB" dirty="0"/>
              <a:t> </a:t>
            </a:r>
            <a:r>
              <a:rPr lang="en-GB" dirty="0" err="1"/>
              <a:t>eller</a:t>
            </a:r>
            <a:r>
              <a:rPr lang="en-GB" dirty="0"/>
              <a:t> </a:t>
            </a:r>
            <a:r>
              <a:rPr lang="en-GB" dirty="0" err="1"/>
              <a:t>flere</a:t>
            </a:r>
            <a:r>
              <a:rPr lang="en-GB" dirty="0"/>
              <a:t> </a:t>
            </a:r>
            <a:r>
              <a:rPr lang="en-GB" dirty="0" err="1"/>
              <a:t>af</a:t>
            </a:r>
            <a:r>
              <a:rPr lang="en-GB" dirty="0"/>
              <a:t> </a:t>
            </a:r>
            <a:r>
              <a:rPr lang="en-GB" dirty="0" err="1"/>
              <a:t>nedenstående</a:t>
            </a:r>
            <a:r>
              <a:rPr lang="en-GB" dirty="0"/>
              <a:t> </a:t>
            </a:r>
            <a:r>
              <a:rPr lang="en-GB" dirty="0" err="1"/>
              <a:t>tilvalg</a:t>
            </a:r>
            <a:r>
              <a:rPr lang="en-GB" dirty="0"/>
              <a:t> </a:t>
            </a:r>
            <a:r>
              <a:rPr lang="en-GB" dirty="0" err="1"/>
              <a:t>til</a:t>
            </a:r>
            <a:r>
              <a:rPr lang="en-GB" dirty="0"/>
              <a:t> </a:t>
            </a:r>
            <a:r>
              <a:rPr lang="en-GB" dirty="0" err="1"/>
              <a:t>særskilte</a:t>
            </a:r>
            <a:r>
              <a:rPr lang="en-GB" dirty="0"/>
              <a:t> </a:t>
            </a:r>
            <a:r>
              <a:rPr lang="en-GB" dirty="0" err="1"/>
              <a:t>priser</a:t>
            </a:r>
            <a:r>
              <a:rPr lang="en-GB" dirty="0"/>
              <a:t>.</a:t>
            </a:r>
          </a:p>
          <a:p>
            <a:r>
              <a:rPr lang="en-GB" dirty="0" err="1"/>
              <a:t>Kollektiv</a:t>
            </a:r>
            <a:r>
              <a:rPr lang="en-GB" dirty="0"/>
              <a:t> </a:t>
            </a:r>
            <a:r>
              <a:rPr lang="en-GB" dirty="0" err="1"/>
              <a:t>børnedækning</a:t>
            </a:r>
            <a:r>
              <a:rPr lang="en-GB" dirty="0"/>
              <a:t> </a:t>
            </a:r>
          </a:p>
          <a:p>
            <a:r>
              <a:rPr lang="en-GB" dirty="0" err="1"/>
              <a:t>Udvidet</a:t>
            </a:r>
            <a:r>
              <a:rPr lang="en-GB" dirty="0"/>
              <a:t> </a:t>
            </a:r>
            <a:r>
              <a:rPr lang="en-GB" dirty="0" err="1"/>
              <a:t>helbredsundersøgelse</a:t>
            </a:r>
            <a:endParaRPr lang="en-GB" dirty="0"/>
          </a:p>
          <a:p>
            <a:r>
              <a:rPr lang="en-GB" dirty="0" err="1"/>
              <a:t>Lindring</a:t>
            </a:r>
            <a:endParaRPr lang="en-GB" dirty="0"/>
          </a:p>
          <a:p>
            <a:r>
              <a:rPr lang="en-GB" dirty="0"/>
              <a:t>Online </a:t>
            </a:r>
            <a:r>
              <a:rPr lang="en-GB" dirty="0" err="1"/>
              <a:t>læge</a:t>
            </a:r>
            <a:endParaRPr lang="en-GB" dirty="0"/>
          </a:p>
          <a:p>
            <a:r>
              <a:rPr lang="en-GB" dirty="0" err="1"/>
              <a:t>Tidlig</a:t>
            </a:r>
            <a:r>
              <a:rPr lang="en-GB" dirty="0"/>
              <a:t> </a:t>
            </a:r>
            <a:r>
              <a:rPr lang="en-GB" dirty="0" err="1"/>
              <a:t>støtte</a:t>
            </a:r>
            <a:endParaRPr lang="en-GB" dirty="0"/>
          </a:p>
          <a:p>
            <a:r>
              <a:rPr lang="en-GB" dirty="0" err="1"/>
              <a:t>Udvidet</a:t>
            </a:r>
            <a:r>
              <a:rPr lang="en-GB" dirty="0"/>
              <a:t> </a:t>
            </a:r>
            <a:r>
              <a:rPr lang="en-GB" dirty="0" err="1"/>
              <a:t>psykiatrisk</a:t>
            </a:r>
            <a:r>
              <a:rPr lang="en-GB" dirty="0"/>
              <a:t> </a:t>
            </a:r>
            <a:r>
              <a:rPr lang="en-GB" dirty="0" err="1"/>
              <a:t>dækning</a:t>
            </a:r>
            <a:br>
              <a:rPr lang="en-GB" dirty="0"/>
            </a:br>
            <a:endParaRPr lang="en-GB" dirty="0"/>
          </a:p>
          <a:p>
            <a:pPr marL="0" indent="0">
              <a:buNone/>
            </a:pPr>
            <a:r>
              <a:rPr lang="en-GB" dirty="0" err="1"/>
              <a:t>Ønsker</a:t>
            </a:r>
            <a:r>
              <a:rPr lang="en-GB" dirty="0"/>
              <a:t> du at vide mere om </a:t>
            </a:r>
            <a:r>
              <a:rPr lang="en-GB" dirty="0" err="1"/>
              <a:t>vores</a:t>
            </a:r>
            <a:r>
              <a:rPr lang="en-GB" dirty="0"/>
              <a:t> </a:t>
            </a:r>
            <a:r>
              <a:rPr lang="en-GB" dirty="0" err="1"/>
              <a:t>tilvalgdækninger</a:t>
            </a:r>
            <a:r>
              <a:rPr lang="en-GB" dirty="0"/>
              <a:t>, </a:t>
            </a:r>
            <a:r>
              <a:rPr lang="en-GB" dirty="0" err="1"/>
              <a:t>hvad</a:t>
            </a:r>
            <a:r>
              <a:rPr lang="en-GB" dirty="0"/>
              <a:t> de </a:t>
            </a:r>
            <a:r>
              <a:rPr lang="en-GB" dirty="0" err="1"/>
              <a:t>koster</a:t>
            </a:r>
            <a:r>
              <a:rPr lang="en-GB" dirty="0"/>
              <a:t>, og </a:t>
            </a:r>
            <a:r>
              <a:rPr lang="en-GB" dirty="0" err="1"/>
              <a:t>hvordan</a:t>
            </a:r>
            <a:r>
              <a:rPr lang="en-GB" dirty="0"/>
              <a:t> du </a:t>
            </a:r>
            <a:r>
              <a:rPr lang="en-GB" dirty="0" err="1"/>
              <a:t>udvider</a:t>
            </a:r>
            <a:r>
              <a:rPr lang="en-GB" dirty="0"/>
              <a:t> </a:t>
            </a:r>
            <a:r>
              <a:rPr lang="en-GB" dirty="0" err="1"/>
              <a:t>sundhedsforsikringen</a:t>
            </a:r>
            <a:r>
              <a:rPr lang="en-GB" dirty="0"/>
              <a:t>, </a:t>
            </a:r>
            <a:r>
              <a:rPr lang="en-GB" dirty="0" err="1"/>
              <a:t>kan</a:t>
            </a:r>
            <a:r>
              <a:rPr lang="en-GB" dirty="0"/>
              <a:t> du </a:t>
            </a:r>
            <a:r>
              <a:rPr lang="en-GB" dirty="0" err="1"/>
              <a:t>sende</a:t>
            </a:r>
            <a:r>
              <a:rPr lang="en-GB" dirty="0"/>
              <a:t> </a:t>
            </a:r>
            <a:r>
              <a:rPr lang="en-GB" dirty="0" err="1"/>
              <a:t>os</a:t>
            </a:r>
            <a:r>
              <a:rPr lang="en-GB" dirty="0"/>
              <a:t> </a:t>
            </a:r>
            <a:r>
              <a:rPr lang="en-GB" dirty="0" err="1"/>
              <a:t>en</a:t>
            </a:r>
            <a:r>
              <a:rPr lang="en-GB" dirty="0"/>
              <a:t> mail </a:t>
            </a:r>
            <a:r>
              <a:rPr lang="en-GB" dirty="0" err="1"/>
              <a:t>på</a:t>
            </a:r>
            <a:r>
              <a:rPr lang="en-GB" dirty="0"/>
              <a:t> </a:t>
            </a:r>
            <a:r>
              <a:rPr lang="en-GB" b="1" dirty="0">
                <a:hlinkClick r:id="rId2"/>
              </a:rPr>
              <a:t>sundhed-salg@gjensidige.dk</a:t>
            </a:r>
            <a:endParaRPr lang="en-GB" dirty="0"/>
          </a:p>
          <a:p>
            <a:endParaRPr lang="en-GB" dirty="0"/>
          </a:p>
          <a:p>
            <a:endParaRPr lang="en-GB" dirty="0"/>
          </a:p>
        </p:txBody>
      </p:sp>
    </p:spTree>
    <p:extLst>
      <p:ext uri="{BB962C8B-B14F-4D97-AF65-F5344CB8AC3E}">
        <p14:creationId xmlns:p14="http://schemas.microsoft.com/office/powerpoint/2010/main" val="34061499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5938A0-138B-B526-1912-C2CF51342B25}"/>
              </a:ext>
            </a:extLst>
          </p:cNvPr>
          <p:cNvSpPr>
            <a:spLocks noGrp="1"/>
          </p:cNvSpPr>
          <p:nvPr>
            <p:ph type="title"/>
          </p:nvPr>
        </p:nvSpPr>
        <p:spPr/>
        <p:txBody>
          <a:bodyPr/>
          <a:lstStyle/>
          <a:p>
            <a:r>
              <a:rPr lang="en-GB" dirty="0" err="1"/>
              <a:t>Udvid</a:t>
            </a:r>
            <a:r>
              <a:rPr lang="en-GB" dirty="0"/>
              <a:t> </a:t>
            </a:r>
            <a:r>
              <a:rPr lang="en-GB" dirty="0" err="1"/>
              <a:t>sundhedsforsikringen</a:t>
            </a:r>
            <a:r>
              <a:rPr lang="en-GB" dirty="0"/>
              <a:t> </a:t>
            </a:r>
            <a:r>
              <a:rPr lang="en-GB" dirty="0" err="1"/>
              <a:t>til</a:t>
            </a:r>
            <a:r>
              <a:rPr lang="en-GB" dirty="0"/>
              <a:t> dine </a:t>
            </a:r>
            <a:r>
              <a:rPr lang="en-GB" dirty="0" err="1"/>
              <a:t>medarbejdere</a:t>
            </a:r>
            <a:endParaRPr lang="en-GB" dirty="0"/>
          </a:p>
        </p:txBody>
      </p:sp>
      <p:sp>
        <p:nvSpPr>
          <p:cNvPr id="3" name="Pladsholder til indhold 2">
            <a:extLst>
              <a:ext uri="{FF2B5EF4-FFF2-40B4-BE49-F238E27FC236}">
                <a16:creationId xmlns:a16="http://schemas.microsoft.com/office/drawing/2014/main" id="{624C64C6-187B-FDD8-7E5F-0FD2E5336F15}"/>
              </a:ext>
            </a:extLst>
          </p:cNvPr>
          <p:cNvSpPr>
            <a:spLocks noGrp="1"/>
          </p:cNvSpPr>
          <p:nvPr>
            <p:ph idx="1"/>
          </p:nvPr>
        </p:nvSpPr>
        <p:spPr/>
        <p:txBody>
          <a:bodyPr/>
          <a:lstStyle/>
          <a:p>
            <a:pPr marL="0" indent="0">
              <a:buNone/>
            </a:pPr>
            <a:r>
              <a:rPr lang="en-GB" dirty="0"/>
              <a:t>Du </a:t>
            </a:r>
            <a:r>
              <a:rPr lang="en-GB" dirty="0" err="1"/>
              <a:t>kan</a:t>
            </a:r>
            <a:r>
              <a:rPr lang="en-GB" dirty="0"/>
              <a:t> </a:t>
            </a:r>
            <a:r>
              <a:rPr lang="en-GB" dirty="0" err="1"/>
              <a:t>udvide</a:t>
            </a:r>
            <a:r>
              <a:rPr lang="en-GB" dirty="0"/>
              <a:t> </a:t>
            </a:r>
            <a:r>
              <a:rPr lang="en-GB" dirty="0" err="1"/>
              <a:t>sundhedsforsikringen</a:t>
            </a:r>
            <a:r>
              <a:rPr lang="en-GB" dirty="0"/>
              <a:t> med </a:t>
            </a:r>
            <a:r>
              <a:rPr lang="en-GB" dirty="0" err="1"/>
              <a:t>én</a:t>
            </a:r>
            <a:r>
              <a:rPr lang="en-GB" dirty="0"/>
              <a:t> </a:t>
            </a:r>
            <a:r>
              <a:rPr lang="en-GB" dirty="0" err="1"/>
              <a:t>eller</a:t>
            </a:r>
            <a:r>
              <a:rPr lang="en-GB" dirty="0"/>
              <a:t> </a:t>
            </a:r>
            <a:r>
              <a:rPr lang="en-GB" dirty="0" err="1"/>
              <a:t>flere</a:t>
            </a:r>
            <a:r>
              <a:rPr lang="en-GB" dirty="0"/>
              <a:t> </a:t>
            </a:r>
            <a:r>
              <a:rPr lang="en-GB" dirty="0" err="1"/>
              <a:t>af</a:t>
            </a:r>
            <a:r>
              <a:rPr lang="en-GB" dirty="0"/>
              <a:t> </a:t>
            </a:r>
            <a:r>
              <a:rPr lang="en-GB" dirty="0" err="1"/>
              <a:t>nedenstående</a:t>
            </a:r>
            <a:r>
              <a:rPr lang="en-GB" dirty="0"/>
              <a:t> </a:t>
            </a:r>
            <a:r>
              <a:rPr lang="en-GB" dirty="0" err="1"/>
              <a:t>tilvalg</a:t>
            </a:r>
            <a:r>
              <a:rPr lang="en-GB" dirty="0"/>
              <a:t> </a:t>
            </a:r>
            <a:r>
              <a:rPr lang="en-GB" dirty="0" err="1"/>
              <a:t>til</a:t>
            </a:r>
            <a:r>
              <a:rPr lang="en-GB" dirty="0"/>
              <a:t> </a:t>
            </a:r>
            <a:r>
              <a:rPr lang="en-GB" dirty="0" err="1"/>
              <a:t>særskilte</a:t>
            </a:r>
            <a:r>
              <a:rPr lang="en-GB" dirty="0"/>
              <a:t> </a:t>
            </a:r>
            <a:r>
              <a:rPr lang="en-GB" dirty="0" err="1"/>
              <a:t>priser</a:t>
            </a:r>
            <a:r>
              <a:rPr lang="en-GB" dirty="0"/>
              <a:t>.</a:t>
            </a:r>
          </a:p>
          <a:p>
            <a:r>
              <a:rPr lang="en-GB" dirty="0" err="1"/>
              <a:t>Kollektiv</a:t>
            </a:r>
            <a:r>
              <a:rPr lang="en-GB" dirty="0"/>
              <a:t> </a:t>
            </a:r>
            <a:r>
              <a:rPr lang="en-GB" dirty="0" err="1"/>
              <a:t>børnedækning</a:t>
            </a:r>
            <a:r>
              <a:rPr lang="en-GB" dirty="0"/>
              <a:t> </a:t>
            </a:r>
          </a:p>
          <a:p>
            <a:r>
              <a:rPr lang="en-GB" dirty="0" err="1"/>
              <a:t>Fysioterapi</a:t>
            </a:r>
            <a:r>
              <a:rPr lang="en-GB" dirty="0"/>
              <a:t> </a:t>
            </a:r>
            <a:r>
              <a:rPr lang="en-GB" dirty="0" err="1"/>
              <a:t>uden</a:t>
            </a:r>
            <a:r>
              <a:rPr lang="en-GB" dirty="0"/>
              <a:t> </a:t>
            </a:r>
            <a:r>
              <a:rPr lang="en-GB" dirty="0" err="1"/>
              <a:t>henvisning</a:t>
            </a:r>
            <a:r>
              <a:rPr lang="en-GB" dirty="0"/>
              <a:t> </a:t>
            </a:r>
          </a:p>
          <a:p>
            <a:r>
              <a:rPr lang="en-GB" dirty="0" err="1"/>
              <a:t>Lindring</a:t>
            </a:r>
            <a:endParaRPr lang="en-GB" dirty="0"/>
          </a:p>
          <a:p>
            <a:r>
              <a:rPr lang="en-GB" dirty="0"/>
              <a:t>Online </a:t>
            </a:r>
            <a:r>
              <a:rPr lang="en-GB" dirty="0" err="1"/>
              <a:t>læge</a:t>
            </a:r>
            <a:endParaRPr lang="en-GB" dirty="0"/>
          </a:p>
          <a:p>
            <a:r>
              <a:rPr lang="en-GB" dirty="0" err="1"/>
              <a:t>Udvidet</a:t>
            </a:r>
            <a:r>
              <a:rPr lang="en-GB" dirty="0"/>
              <a:t> </a:t>
            </a:r>
            <a:r>
              <a:rPr lang="en-GB" dirty="0" err="1"/>
              <a:t>helbredsundersøgelse</a:t>
            </a:r>
            <a:endParaRPr lang="en-GB" dirty="0"/>
          </a:p>
          <a:p>
            <a:r>
              <a:rPr lang="en-GB" dirty="0" err="1"/>
              <a:t>Tidlig</a:t>
            </a:r>
            <a:r>
              <a:rPr lang="en-GB" dirty="0"/>
              <a:t> </a:t>
            </a:r>
            <a:r>
              <a:rPr lang="en-GB" dirty="0" err="1"/>
              <a:t>støtte</a:t>
            </a:r>
            <a:endParaRPr lang="en-GB" dirty="0"/>
          </a:p>
          <a:p>
            <a:r>
              <a:rPr lang="en-GB" dirty="0" err="1"/>
              <a:t>Udvidet</a:t>
            </a:r>
            <a:r>
              <a:rPr lang="en-GB" dirty="0"/>
              <a:t> </a:t>
            </a:r>
            <a:r>
              <a:rPr lang="en-GB" dirty="0" err="1"/>
              <a:t>psykiatrisk</a:t>
            </a:r>
            <a:r>
              <a:rPr lang="en-GB" dirty="0"/>
              <a:t> </a:t>
            </a:r>
            <a:r>
              <a:rPr lang="en-GB" dirty="0" err="1"/>
              <a:t>dækning</a:t>
            </a:r>
            <a:endParaRPr lang="en-GB" dirty="0"/>
          </a:p>
          <a:p>
            <a:pPr marL="0" indent="0">
              <a:buNone/>
            </a:pPr>
            <a:endParaRPr lang="en-GB" dirty="0"/>
          </a:p>
          <a:p>
            <a:pPr marL="0" indent="0">
              <a:buNone/>
            </a:pPr>
            <a:r>
              <a:rPr lang="en-GB" dirty="0" err="1"/>
              <a:t>Ønsker</a:t>
            </a:r>
            <a:r>
              <a:rPr lang="en-GB" dirty="0"/>
              <a:t> du at vide mere om </a:t>
            </a:r>
            <a:r>
              <a:rPr lang="en-GB" dirty="0" err="1"/>
              <a:t>vores</a:t>
            </a:r>
            <a:r>
              <a:rPr lang="en-GB" dirty="0"/>
              <a:t> </a:t>
            </a:r>
            <a:r>
              <a:rPr lang="en-GB" dirty="0" err="1"/>
              <a:t>tilvalgdækninger</a:t>
            </a:r>
            <a:r>
              <a:rPr lang="en-GB" dirty="0"/>
              <a:t>, </a:t>
            </a:r>
            <a:r>
              <a:rPr lang="en-GB" dirty="0" err="1"/>
              <a:t>hvad</a:t>
            </a:r>
            <a:r>
              <a:rPr lang="en-GB" dirty="0"/>
              <a:t> de </a:t>
            </a:r>
            <a:r>
              <a:rPr lang="en-GB" dirty="0" err="1"/>
              <a:t>koster</a:t>
            </a:r>
            <a:r>
              <a:rPr lang="en-GB" dirty="0"/>
              <a:t>, og </a:t>
            </a:r>
            <a:r>
              <a:rPr lang="en-GB" dirty="0" err="1"/>
              <a:t>hvordan</a:t>
            </a:r>
            <a:r>
              <a:rPr lang="en-GB" dirty="0"/>
              <a:t> du </a:t>
            </a:r>
            <a:r>
              <a:rPr lang="en-GB" dirty="0" err="1"/>
              <a:t>udvider</a:t>
            </a:r>
            <a:r>
              <a:rPr lang="en-GB" dirty="0"/>
              <a:t> </a:t>
            </a:r>
            <a:r>
              <a:rPr lang="en-GB" dirty="0" err="1"/>
              <a:t>sundhedsforsikringen</a:t>
            </a:r>
            <a:r>
              <a:rPr lang="en-GB" dirty="0"/>
              <a:t>, </a:t>
            </a:r>
            <a:r>
              <a:rPr lang="en-GB" dirty="0" err="1"/>
              <a:t>kan</a:t>
            </a:r>
            <a:r>
              <a:rPr lang="en-GB" dirty="0"/>
              <a:t> du </a:t>
            </a:r>
            <a:r>
              <a:rPr lang="en-GB" dirty="0" err="1"/>
              <a:t>sende</a:t>
            </a:r>
            <a:r>
              <a:rPr lang="en-GB" dirty="0"/>
              <a:t> </a:t>
            </a:r>
            <a:r>
              <a:rPr lang="en-GB" dirty="0" err="1"/>
              <a:t>os</a:t>
            </a:r>
            <a:r>
              <a:rPr lang="en-GB" dirty="0"/>
              <a:t> </a:t>
            </a:r>
            <a:r>
              <a:rPr lang="en-GB" dirty="0" err="1"/>
              <a:t>en</a:t>
            </a:r>
            <a:r>
              <a:rPr lang="en-GB" dirty="0"/>
              <a:t> mail </a:t>
            </a:r>
            <a:r>
              <a:rPr lang="en-GB" dirty="0" err="1"/>
              <a:t>på</a:t>
            </a:r>
            <a:r>
              <a:rPr lang="en-GB" dirty="0"/>
              <a:t> </a:t>
            </a:r>
            <a:r>
              <a:rPr lang="en-GB" b="1" dirty="0">
                <a:hlinkClick r:id="rId2"/>
              </a:rPr>
              <a:t>sundhed-salg@gjensidige.dk</a:t>
            </a:r>
            <a:endParaRPr lang="en-GB" dirty="0"/>
          </a:p>
          <a:p>
            <a:endParaRPr lang="en-GB" dirty="0"/>
          </a:p>
          <a:p>
            <a:endParaRPr lang="en-GB" dirty="0"/>
          </a:p>
        </p:txBody>
      </p:sp>
    </p:spTree>
    <p:extLst>
      <p:ext uri="{BB962C8B-B14F-4D97-AF65-F5344CB8AC3E}">
        <p14:creationId xmlns:p14="http://schemas.microsoft.com/office/powerpoint/2010/main" val="7551449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70a502b3-18c5-4a5f-a541-cafbe09a72e2.jpeg"/>
</p:tagLst>
</file>

<file path=ppt/tags/tag2.xml><?xml version="1.0" encoding="utf-8"?>
<p:tagLst xmlns:a="http://schemas.openxmlformats.org/drawingml/2006/main" xmlns:r="http://schemas.openxmlformats.org/officeDocument/2006/relationships" xmlns:p="http://schemas.openxmlformats.org/presentationml/2006/main">
  <p:tag name="CONTAINEDIMAGEPATH" val="C:\Users\G703956\AppData\Local\Templafy\AddIns\PowerPointVsto\c5116faf-b7d2-401f-ac0b-d0b53aad9577.jpeg"/>
</p:tagLst>
</file>

<file path=ppt/tags/tag3.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f920202a-24cd-497d-9a60-eb62dd93f887.jpeg"/>
</p:tagLst>
</file>

<file path=ppt/tags/tag4.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a9e90813-26ff-42a2-a15e-dbf4c9ce6aa2.jpe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CONTAINEDIMAGEPATH" val="C:\Users\g702164\AppData\Local\Templafy\AddIns\PowerPointVsto\2ea9d9e6-5e62-45db-8686-4dba1e2d9a13.jpe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Gjensidige PowerPoint Template">
  <a:themeElements>
    <a:clrScheme name="Gjensidige 2022">
      <a:dk1>
        <a:srgbClr val="000000"/>
      </a:dk1>
      <a:lt1>
        <a:srgbClr val="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lIns="270000" tIns="270000" rIns="270000" bIns="270000" rtlCol="0" anchor="ctr"/>
      <a:lstStyle>
        <a:defPPr algn="ctr">
          <a:defRPr sz="1600" noProof="0"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err="1" smtClean="0">
            <a:solidFill>
              <a:schemeClr val="tx2"/>
            </a:solidFill>
          </a:defRPr>
        </a:defPPr>
      </a:lstStyle>
    </a:txDef>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Testing font GjensidigeSans embedded.pptx" id="{3C1EEA9A-2396-4744-AB9B-913D51BEFCEF}" vid="{3E2A821A-B532-409A-8A88-6103D736B62C}"/>
    </a:ext>
  </a:extLst>
</a:theme>
</file>

<file path=ppt/theme/theme2.xml><?xml version="1.0" encoding="utf-8"?>
<a:theme xmlns:a="http://schemas.openxmlformats.org/drawingml/2006/main" name="Office-tema">
  <a:themeElements>
    <a:clrScheme name="Gjensidige 2022">
      <a:dk1>
        <a:sysClr val="windowText" lastClr="000000"/>
      </a:dk1>
      <a:lt1>
        <a:sysClr val="window" lastClr="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jensidige 2022">
      <a:dk1>
        <a:sysClr val="windowText" lastClr="000000"/>
      </a:dk1>
      <a:lt1>
        <a:sysClr val="window" lastClr="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SlideFormConfiguration><![CDATA[{"formFields":[],"formDataEntries":[]}]]></TemplafySlideFormConfiguration>
</file>

<file path=customXml/item10.xml><?xml version="1.0" encoding="utf-8"?>
<TemplafySlideTemplateConfiguration><![CDATA[{"slideVersion":1,"isValidatorEnabled":false,"isLocked":false,"elementsMetadata":[],"slideId":"638046523300423963","enableDocumentContentUpdater":false,"version":"2.0"}]]></TemplafySlideTemplateConfiguration>
</file>

<file path=customXml/item11.xml><?xml version="1.0" encoding="utf-8"?>
<TemplafySlideFormConfiguration><![CDATA[{"formFields":[],"formDataEntries":[]}]]></TemplafySlideFormConfiguration>
</file>

<file path=customXml/item2.xml><?xml version="1.0" encoding="utf-8"?>
<TemplafyTemplateConfiguration><![CDATA[{"elementsMetadata":[],"transformationConfigurations":[{"language":"{{DocumentLanguage}}","disableUpdates":false,"type":"proofingLanguage"}],"templateName":"Default","templateDescription":"","enableDocumentContentUpdater":true,"version":"2.0"}]]></TemplafyTemplateConfiguration>
</file>

<file path=customXml/item3.xml><?xml version="1.0" encoding="utf-8"?>
<TemplafyFormConfiguration><![CDATA[{"formFields":[],"formDataEntries":[]}]]></TemplafyFormConfiguration>
</file>

<file path=customXml/item4.xml><?xml version="1.0" encoding="utf-8"?>
<TemplafySlideTemplateConfiguration><![CDATA[{"elementsMetadata":[],"documentContentValidatorConfiguration":{"enableDocumentContentValidator":false,"documentContentValidatorVersion":0},"slideId":"637037983905221557","enableDocumentContentUpdater":true,"version":"1.9"}]]></TemplafySlideTemplateConfiguration>
</file>

<file path=customXml/item5.xml><?xml version="1.0" encoding="utf-8"?>
<ct:contentTypeSchema xmlns:ct="http://schemas.microsoft.com/office/2006/metadata/contentType" xmlns:ma="http://schemas.microsoft.com/office/2006/metadata/properties/metaAttributes" ct:_="" ma:_="" ma:contentTypeName="Dokument" ma:contentTypeID="0x010100DD221F1395C6C443BDCB11F6D31ACDA9" ma:contentTypeVersion="21" ma:contentTypeDescription="Opret et nyt dokument." ma:contentTypeScope="" ma:versionID="8b61eb38949787e588f3ab397a0f3ce4">
  <xsd:schema xmlns:xsd="http://www.w3.org/2001/XMLSchema" xmlns:xs="http://www.w3.org/2001/XMLSchema" xmlns:p="http://schemas.microsoft.com/office/2006/metadata/properties" xmlns:ns2="94e81392-832c-4bef-9e06-ee152b560a35" xmlns:ns3="e40df84f-6756-49f1-9776-3bf97447f266" targetNamespace="http://schemas.microsoft.com/office/2006/metadata/properties" ma:root="true" ma:fieldsID="10ed7dc4aaed901d4728639ebfcc603c" ns2:_="" ns3:_="">
    <xsd:import namespace="94e81392-832c-4bef-9e06-ee152b560a35"/>
    <xsd:import namespace="e40df84f-6756-49f1-9776-3bf97447f26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November" minOccurs="0"/>
                <xsd:element ref="ns3:MediaServiceAutoKeyPoints" minOccurs="0"/>
                <xsd:element ref="ns3:MediaServiceKeyPoints" minOccurs="0"/>
                <xsd:element ref="ns3:Forretningsgang"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Ansvarlig"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e81392-832c-4bef-9e06-ee152b560a35" elementFormDefault="qualified">
    <xsd:import namespace="http://schemas.microsoft.com/office/2006/documentManagement/types"/>
    <xsd:import namespace="http://schemas.microsoft.com/office/infopath/2007/PartnerControls"/>
    <xsd:element name="SharedWithUsers" ma:index="8"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lt med detaljer" ma:internalName="SharedWithDetails" ma:readOnly="true">
      <xsd:simpleType>
        <xsd:restriction base="dms:Note">
          <xsd:maxLength value="255"/>
        </xsd:restriction>
      </xsd:simpleType>
    </xsd:element>
    <xsd:element name="TaxCatchAll" ma:index="26" nillable="true" ma:displayName="Taxonomy Catch All Column" ma:hidden="true" ma:list="{d5bb9f3c-4431-4aab-8410-3a17fb9eb757}" ma:internalName="TaxCatchAll" ma:showField="CatchAllData" ma:web="94e81392-832c-4bef-9e06-ee152b560a3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40df84f-6756-49f1-9776-3bf97447f26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November" ma:index="12" nillable="true" ma:displayName="November" ma:format="Dropdown" ma:internalName="November">
      <xsd:simpleType>
        <xsd:restriction base="dms:Text">
          <xsd:maxLength value="255"/>
        </xsd:restrictio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Forretningsgang" ma:index="15" nillable="true" ma:displayName="Forretningsgang" ma:description="Alle forretningsgange" ma:format="Dropdown" ma:internalName="Forretningsgang">
      <xsd:simpleType>
        <xsd:union memberTypes="dms:Text">
          <xsd:simpleType>
            <xsd:restriction base="dms:Choice">
              <xsd:enumeration value="Tilbud"/>
              <xsd:enumeration value="Implementering"/>
              <xsd:enumeration value="Mægler til direkte"/>
            </xsd:restriction>
          </xsd:simpleType>
        </xsd:un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Tags" ma:index="17" nillable="true" ma:displayName="Tags" ma:internalName="MediaServiceAutoTag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Location" ma:index="21" nillable="true" ma:displayName="Location" ma:internalName="MediaServiceLocation" ma:readOnly="true">
      <xsd:simpleType>
        <xsd:restriction base="dms:Text"/>
      </xsd:simpleType>
    </xsd:element>
    <xsd:element name="Ansvarlig" ma:index="22" nillable="true" ma:displayName="Ansvarlig" ma:description="Ansvarlig person for udarbejdelse og rettelser" ma:format="Dropdown" ma:list="UserInfo" ma:SharePointGroup="0" ma:internalName="Ansvarlig">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Billedmærker" ma:readOnly="false" ma:fieldId="{5cf76f15-5ced-4ddc-b409-7134ff3c332f}" ma:taxonomyMulti="true" ma:sspId="c02df7b7-8153-4bf8-a32b-92b5ed00d53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6.xml><?xml version="1.0" encoding="utf-8"?>
<p:properties xmlns:p="http://schemas.microsoft.com/office/2006/metadata/properties" xmlns:xsi="http://www.w3.org/2001/XMLSchema-instance" xmlns:pc="http://schemas.microsoft.com/office/infopath/2007/PartnerControls">
  <documentManagement>
    <TaxCatchAll xmlns="94e81392-832c-4bef-9e06-ee152b560a35" xsi:nil="true"/>
    <November xmlns="e40df84f-6756-49f1-9776-3bf97447f266" xsi:nil="true"/>
    <Forretningsgang xmlns="e40df84f-6756-49f1-9776-3bf97447f266" xsi:nil="true"/>
    <Ansvarlig xmlns="e40df84f-6756-49f1-9776-3bf97447f266">
      <UserInfo>
        <DisplayName/>
        <AccountId xsi:nil="true"/>
        <AccountType/>
      </UserInfo>
    </Ansvarlig>
    <lcf76f155ced4ddcb4097134ff3c332f xmlns="e40df84f-6756-49f1-9776-3bf97447f266">
      <Terms xmlns="http://schemas.microsoft.com/office/infopath/2007/PartnerControls"/>
    </lcf76f155ced4ddcb4097134ff3c332f>
  </documentManagement>
</p:properties>
</file>

<file path=customXml/item7.xml><?xml version="1.0" encoding="utf-8"?>
<?mso-contentType ?>
<FormTemplates xmlns="http://schemas.microsoft.com/sharepoint/v3/contenttype/forms">
  <Display>DocumentLibraryForm</Display>
  <Edit>DocumentLibraryForm</Edit>
  <New>DocumentLibraryForm</New>
</FormTemplates>
</file>

<file path=customXml/item8.xml><?xml version="1.0" encoding="utf-8"?>
<TemplafySlideTemplateConfiguration><![CDATA[{"slideVersion":1,"isValidatorEnabled":false,"isLocked":false,"elementsMetadata":[],"slideId":"638046523300423963","enableDocumentContentUpdater":false,"version":"2.0"}]]></TemplafySlideTemplateConfiguration>
</file>

<file path=customXml/item9.xml><?xml version="1.0" encoding="utf-8"?>
<TemplafySlideFormConfiguration><![CDATA[{"formFields":[],"formDataEntries":[]}]]></TemplafySlideFormConfiguration>
</file>

<file path=customXml/itemProps1.xml><?xml version="1.0" encoding="utf-8"?>
<ds:datastoreItem xmlns:ds="http://schemas.openxmlformats.org/officeDocument/2006/customXml" ds:itemID="{32BA7684-6BE4-4F73-B22E-30934AB379B8}">
  <ds:schemaRefs/>
</ds:datastoreItem>
</file>

<file path=customXml/itemProps10.xml><?xml version="1.0" encoding="utf-8"?>
<ds:datastoreItem xmlns:ds="http://schemas.openxmlformats.org/officeDocument/2006/customXml" ds:itemID="{2EE71557-C4F1-4D94-BB84-E04698F54826}">
  <ds:schemaRefs/>
</ds:datastoreItem>
</file>

<file path=customXml/itemProps11.xml><?xml version="1.0" encoding="utf-8"?>
<ds:datastoreItem xmlns:ds="http://schemas.openxmlformats.org/officeDocument/2006/customXml" ds:itemID="{E6C9D472-1705-4814-910D-99C2D50C7014}">
  <ds:schemaRefs/>
</ds:datastoreItem>
</file>

<file path=customXml/itemProps2.xml><?xml version="1.0" encoding="utf-8"?>
<ds:datastoreItem xmlns:ds="http://schemas.openxmlformats.org/officeDocument/2006/customXml" ds:itemID="{99274EEB-912E-4023-BC54-7B514A6D8497}">
  <ds:schemaRefs/>
</ds:datastoreItem>
</file>

<file path=customXml/itemProps3.xml><?xml version="1.0" encoding="utf-8"?>
<ds:datastoreItem xmlns:ds="http://schemas.openxmlformats.org/officeDocument/2006/customXml" ds:itemID="{182C5C1E-CF63-48B4-827A-FA41D328E623}">
  <ds:schemaRefs/>
</ds:datastoreItem>
</file>

<file path=customXml/itemProps4.xml><?xml version="1.0" encoding="utf-8"?>
<ds:datastoreItem xmlns:ds="http://schemas.openxmlformats.org/officeDocument/2006/customXml" ds:itemID="{72516535-7702-46AF-9B1F-8623A67A824E}">
  <ds:schemaRefs/>
</ds:datastoreItem>
</file>

<file path=customXml/itemProps5.xml><?xml version="1.0" encoding="utf-8"?>
<ds:datastoreItem xmlns:ds="http://schemas.openxmlformats.org/officeDocument/2006/customXml" ds:itemID="{2E620C60-8F18-487B-A251-397E66ED85AA}"/>
</file>

<file path=customXml/itemProps6.xml><?xml version="1.0" encoding="utf-8"?>
<ds:datastoreItem xmlns:ds="http://schemas.openxmlformats.org/officeDocument/2006/customXml" ds:itemID="{710637E2-CEBA-46D6-82B2-C7FE2123FF94}">
  <ds:schemaRefs>
    <ds:schemaRef ds:uri="http://www.w3.org/XML/1998/namespace"/>
    <ds:schemaRef ds:uri="http://purl.org/dc/dcmitype/"/>
    <ds:schemaRef ds:uri="http://schemas.openxmlformats.org/package/2006/metadata/core-properties"/>
    <ds:schemaRef ds:uri="http://schemas.microsoft.com/office/2006/metadata/properties"/>
    <ds:schemaRef ds:uri="http://schemas.microsoft.com/office/2006/documentManagement/types"/>
    <ds:schemaRef ds:uri="http://purl.org/dc/terms/"/>
    <ds:schemaRef ds:uri="186d2471-ff7b-4689-b074-8b25d2754707"/>
    <ds:schemaRef ds:uri="http://schemas.microsoft.com/office/infopath/2007/PartnerControls"/>
    <ds:schemaRef ds:uri="759a953b-6a5c-4741-ba9f-825607ba4c4c"/>
    <ds:schemaRef ds:uri="http://purl.org/dc/elements/1.1/"/>
  </ds:schemaRefs>
</ds:datastoreItem>
</file>

<file path=customXml/itemProps7.xml><?xml version="1.0" encoding="utf-8"?>
<ds:datastoreItem xmlns:ds="http://schemas.openxmlformats.org/officeDocument/2006/customXml" ds:itemID="{69C729F5-CAF7-4D7C-A2BE-9A243EB9286B}">
  <ds:schemaRefs>
    <ds:schemaRef ds:uri="http://schemas.microsoft.com/sharepoint/v3/contenttype/forms"/>
  </ds:schemaRefs>
</ds:datastoreItem>
</file>

<file path=customXml/itemProps8.xml><?xml version="1.0" encoding="utf-8"?>
<ds:datastoreItem xmlns:ds="http://schemas.openxmlformats.org/officeDocument/2006/customXml" ds:itemID="{B0304413-290D-4D67-9492-43082BD7E5EF}">
  <ds:schemaRefs/>
</ds:datastoreItem>
</file>

<file path=customXml/itemProps9.xml><?xml version="1.0" encoding="utf-8"?>
<ds:datastoreItem xmlns:ds="http://schemas.openxmlformats.org/officeDocument/2006/customXml" ds:itemID="{B770D0C2-041B-4C58-8DC0-D2FC3B90B339}">
  <ds:schemaRefs/>
</ds:datastoreItem>
</file>

<file path=docMetadata/LabelInfo.xml><?xml version="1.0" encoding="utf-8"?>
<clbl:labelList xmlns:clbl="http://schemas.microsoft.com/office/2020/mipLabelMetadata">
  <clbl:label id="{9bdd9fbf-98a5-4ce6-ac5f-8d65c4c8d58b}" enabled="1" method="Privileged" siteId="{80184e22-072c-440e-a8a9-22f52b82646d}" removed="0"/>
</clbl:labelList>
</file>

<file path=docProps/app.xml><?xml version="1.0" encoding="utf-8"?>
<Properties xmlns="http://schemas.openxmlformats.org/officeDocument/2006/extended-properties" xmlns:vt="http://schemas.openxmlformats.org/officeDocument/2006/docPropsVTypes">
  <Template>Testing font GjensidigeSans embedded_03.11.2020</Template>
  <TotalTime>0</TotalTime>
  <Words>2511</Words>
  <Application>Microsoft Office PowerPoint</Application>
  <PresentationFormat>Widescreen</PresentationFormat>
  <Paragraphs>323</Paragraphs>
  <Slides>19</Slides>
  <Notes>10</Notes>
  <HiddenSlides>0</HiddenSlides>
  <MMClips>0</MMClips>
  <ScaleCrop>false</ScaleCrop>
  <HeadingPairs>
    <vt:vector size="8" baseType="variant">
      <vt:variant>
        <vt:lpstr>Benyttede skrifttyper</vt:lpstr>
      </vt:variant>
      <vt:variant>
        <vt:i4>7</vt:i4>
      </vt:variant>
      <vt:variant>
        <vt:lpstr>Tema</vt:lpstr>
      </vt:variant>
      <vt:variant>
        <vt:i4>1</vt:i4>
      </vt:variant>
      <vt:variant>
        <vt:lpstr>Integrerede OLE-servere</vt:lpstr>
      </vt:variant>
      <vt:variant>
        <vt:i4>1</vt:i4>
      </vt:variant>
      <vt:variant>
        <vt:lpstr>Slidetitler</vt:lpstr>
      </vt:variant>
      <vt:variant>
        <vt:i4>19</vt:i4>
      </vt:variant>
    </vt:vector>
  </HeadingPairs>
  <TitlesOfParts>
    <vt:vector size="28" baseType="lpstr">
      <vt:lpstr>Gjensidige Type</vt:lpstr>
      <vt:lpstr>GjensidigeType-Regular</vt:lpstr>
      <vt:lpstr>Gjensidige Type Light</vt:lpstr>
      <vt:lpstr>Arial</vt:lpstr>
      <vt:lpstr>Gjensidige Sans</vt:lpstr>
      <vt:lpstr>Calibri</vt:lpstr>
      <vt:lpstr>Gjensidige Display</vt:lpstr>
      <vt:lpstr>Gjensidige PowerPoint Template</vt:lpstr>
      <vt:lpstr>think-cell Slide</vt:lpstr>
      <vt:lpstr>PowerPoint-præsentation</vt:lpstr>
      <vt:lpstr>Indholdsfortegnelse</vt:lpstr>
      <vt:lpstr>GRUNDDÆKNINGER 1/4</vt:lpstr>
      <vt:lpstr>GRUNDDÆKNINGER 2/4</vt:lpstr>
      <vt:lpstr>GRUNDDÆKNINGER 3/4</vt:lpstr>
      <vt:lpstr>Rådgivningslinjer</vt:lpstr>
      <vt:lpstr>PowerPoint-præsentation</vt:lpstr>
      <vt:lpstr>Udvid sundhedsforsikringen til dine medarbejdere</vt:lpstr>
      <vt:lpstr>Udvid sundhedsforsikringen til dine medarbejdere</vt:lpstr>
      <vt:lpstr>Kollektiv børnedækning</vt:lpstr>
      <vt:lpstr>Lindring</vt:lpstr>
      <vt:lpstr>PowerPoint-præsentation</vt:lpstr>
      <vt:lpstr>Tidlig støtte</vt:lpstr>
      <vt:lpstr>FLOW TIDLIG STØTTE</vt:lpstr>
      <vt:lpstr>PowerPoint-præsentation</vt:lpstr>
      <vt:lpstr>PowerPoint-præsentation</vt:lpstr>
      <vt:lpstr>Rabat og gratis levering på tusindvis af apoteksvarer</vt:lpstr>
      <vt:lpstr>FAMILIEMEDLEMMER</vt:lpstr>
      <vt:lpstr>PowerPoint-præsentation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
  <cp:lastModifiedBy/>
  <cp:revision>7</cp:revision>
  <dcterms:created xsi:type="dcterms:W3CDTF">2023-06-23T14:19:26Z</dcterms:created>
  <dcterms:modified xsi:type="dcterms:W3CDTF">2024-12-17T08:36:35Z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by:">
    <vt:lpwstr>omnidocs.com</vt:lpwstr>
  </property>
  <property fmtid="{D5CDD505-2E9C-101B-9397-08002B2CF9AE}" pid="3" name="TemplafyTimeStamp">
    <vt:lpwstr>2022-11-21T18:32:10</vt:lpwstr>
  </property>
  <property fmtid="{D5CDD505-2E9C-101B-9397-08002B2CF9AE}" pid="4" name="TemplafyTenantId">
    <vt:lpwstr>gjensidige</vt:lpwstr>
  </property>
  <property fmtid="{D5CDD505-2E9C-101B-9397-08002B2CF9AE}" pid="5" name="TemplafyTemplateId">
    <vt:lpwstr>638046523274143252</vt:lpwstr>
  </property>
  <property fmtid="{D5CDD505-2E9C-101B-9397-08002B2CF9AE}" pid="6" name="TemplafyUserProfileId">
    <vt:lpwstr>638059087494285222</vt:lpwstr>
  </property>
  <property fmtid="{D5CDD505-2E9C-101B-9397-08002B2CF9AE}" pid="7" name="TemplafyLanguageCode">
    <vt:lpwstr>da-DK</vt:lpwstr>
  </property>
  <property fmtid="{D5CDD505-2E9C-101B-9397-08002B2CF9AE}" pid="8" name="TemplafyFromBlank">
    <vt:bool>true</vt:bool>
  </property>
  <property fmtid="{D5CDD505-2E9C-101B-9397-08002B2CF9AE}" pid="9" name="ClassificationContentMarkingFooterText">
    <vt:lpwstr>Classified: General Business</vt:lpwstr>
  </property>
  <property fmtid="{D5CDD505-2E9C-101B-9397-08002B2CF9AE}" pid="10" name="ContentTypeId">
    <vt:lpwstr>0x010100DD221F1395C6C443BDCB11F6D31ACDA9</vt:lpwstr>
  </property>
</Properties>
</file>